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9"/>
  </p:notesMasterIdLst>
  <p:sldIdLst>
    <p:sldId id="258" r:id="rId3"/>
    <p:sldId id="256" r:id="rId4"/>
    <p:sldId id="257" r:id="rId5"/>
    <p:sldId id="268" r:id="rId6"/>
    <p:sldId id="259" r:id="rId7"/>
    <p:sldId id="261" r:id="rId8"/>
    <p:sldId id="282" r:id="rId9"/>
    <p:sldId id="287" r:id="rId10"/>
    <p:sldId id="283" r:id="rId11"/>
    <p:sldId id="285" r:id="rId12"/>
    <p:sldId id="284" r:id="rId13"/>
    <p:sldId id="269" r:id="rId14"/>
    <p:sldId id="270" r:id="rId15"/>
    <p:sldId id="262" r:id="rId16"/>
    <p:sldId id="263" r:id="rId17"/>
    <p:sldId id="264" r:id="rId18"/>
    <p:sldId id="265" r:id="rId19"/>
    <p:sldId id="280" r:id="rId20"/>
    <p:sldId id="281" r:id="rId21"/>
    <p:sldId id="277" r:id="rId22"/>
    <p:sldId id="278" r:id="rId23"/>
    <p:sldId id="271" r:id="rId24"/>
    <p:sldId id="279" r:id="rId25"/>
    <p:sldId id="272" r:id="rId26"/>
    <p:sldId id="273" r:id="rId27"/>
    <p:sldId id="274" r:id="rId2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8190"/>
    <a:srgbClr val="7E848C"/>
    <a:srgbClr val="838486"/>
    <a:srgbClr val="076138"/>
    <a:srgbClr val="CF138C"/>
    <a:srgbClr val="006D9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70251" autoAdjust="0"/>
  </p:normalViewPr>
  <p:slideViewPr>
    <p:cSldViewPr>
      <p:cViewPr>
        <p:scale>
          <a:sx n="66" d="100"/>
          <a:sy n="66" d="100"/>
        </p:scale>
        <p:origin x="-1518"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26A38DB-D28A-45C0-97C2-92B178B0C388}"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488C42-D1C2-48B0-A879-2DB8F37550E5}" type="slidenum">
              <a:rPr lang="fr-FR"/>
              <a:pPr/>
              <a:t>2</a:t>
            </a:fld>
            <a:endParaRPr lang="fr-FR"/>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488C42-D1C2-48B0-A879-2DB8F37550E5}" type="slidenum">
              <a:rPr lang="fr-FR"/>
              <a:pPr/>
              <a:t>12</a:t>
            </a:fld>
            <a:endParaRPr lang="fr-FR"/>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GB" noProof="0" dirty="0" smtClean="0"/>
              <a:t>The SUSTRAIL project</a:t>
            </a:r>
            <a:r>
              <a:rPr lang="en-GB" baseline="0" noProof="0" dirty="0" smtClean="0"/>
              <a:t> includes a human factors analysis with a focus on maintenance activities in the context of implementing the innovative track and vehicle technologies selected and developed within SUSTRAIL and its methodology and preliminary results are presented in the following. </a:t>
            </a:r>
            <a:endParaRPr lang="en-GB" noProof="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This system is regarded as a socio-technical system because it meets the classic criteria for this:</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 it is a purposeful system that is open to influences from, and in turn influences, the environment (technical, social, economic, demographic, political, legal,</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etc.); </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dirty="0" smtClean="0"/>
              <a:t>the people within it must collaborate to make it work properly; </a:t>
            </a:r>
          </a:p>
          <a:p>
            <a:pPr marL="0" marR="0" indent="0" algn="l" defTabSz="914400" rtl="0" eaLnBrk="1" fontAlgn="base" latinLnBrk="0" hangingPunct="1">
              <a:lnSpc>
                <a:spcPct val="100000"/>
              </a:lnSpc>
              <a:spcBef>
                <a:spcPct val="30000"/>
              </a:spcBef>
              <a:spcAft>
                <a:spcPct val="0"/>
              </a:spcAft>
              <a:buClrTx/>
              <a:buSzTx/>
              <a:buFontTx/>
              <a:buChar char="-"/>
              <a:tabLst/>
              <a:defRPr/>
            </a:pPr>
            <a:r>
              <a:rPr lang="en-US" baseline="0" dirty="0" smtClean="0"/>
              <a:t> </a:t>
            </a:r>
            <a:r>
              <a:rPr lang="en-US" dirty="0" smtClean="0"/>
              <a:t>and success in implementation of change and in its operation depends upon jointly optimizing its technical, social, and economic factors.</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It is an excellent example of a modern complex socio-technical system which has many layers of complexity:</a:t>
            </a:r>
          </a:p>
          <a:p>
            <a:r>
              <a:rPr lang="en-US" sz="1200" kern="1200" baseline="0" dirty="0" smtClean="0">
                <a:solidFill>
                  <a:schemeClr val="tx1"/>
                </a:solidFill>
                <a:latin typeface="Arial" charset="0"/>
                <a:ea typeface="+mn-ea"/>
                <a:cs typeface="+mn-cs"/>
              </a:rPr>
              <a:t>Events, operations, people, and technical systems are widely distributed in time and space: they are often mobile, people must collaborate using refined social as well as technical skills, and the distributed system is spread across regional, national, and cultural boundaries, leading to additional problems of interoperability . </a:t>
            </a:r>
            <a:r>
              <a:rPr lang="en-US" sz="1200" b="1" kern="1200" baseline="0" dirty="0" smtClean="0">
                <a:solidFill>
                  <a:schemeClr val="tx1"/>
                </a:solidFill>
                <a:latin typeface="Arial" charset="0"/>
                <a:ea typeface="+mn-ea"/>
                <a:cs typeface="+mn-cs"/>
              </a:rPr>
              <a:t>Designing </a:t>
            </a:r>
            <a:r>
              <a:rPr lang="en-US" sz="1200" kern="1200" baseline="0" dirty="0" smtClean="0">
                <a:solidFill>
                  <a:schemeClr val="tx1"/>
                </a:solidFill>
                <a:latin typeface="Arial" charset="0"/>
                <a:ea typeface="+mn-ea"/>
                <a:cs typeface="+mn-cs"/>
              </a:rPr>
              <a:t>and building for success in such socio-technical systems cannot be solely the province of engineers. An interdisciplinary effort is required in which the discipline human factors is central to understanding and improving such systems.</a:t>
            </a:r>
          </a:p>
          <a:p>
            <a:endParaRPr lang="en-US" sz="1200" kern="1200" baseline="0" dirty="0" smtClean="0">
              <a:solidFill>
                <a:schemeClr val="tx1"/>
              </a:solidFill>
              <a:latin typeface="Arial" charset="0"/>
              <a:ea typeface="+mn-ea"/>
              <a:cs typeface="+mn-cs"/>
            </a:endParaRPr>
          </a:p>
          <a:p>
            <a:r>
              <a:rPr lang="en-US" sz="1200" b="1" kern="1200" baseline="0" dirty="0" smtClean="0">
                <a:solidFill>
                  <a:schemeClr val="tx1"/>
                </a:solidFill>
                <a:latin typeface="Arial" charset="0"/>
                <a:ea typeface="+mn-ea"/>
                <a:cs typeface="+mn-cs"/>
              </a:rPr>
              <a:t>2 PEOPLE, ENGINEERING, ANDTHE RAILWAY</a:t>
            </a:r>
          </a:p>
          <a:p>
            <a:r>
              <a:rPr lang="en-US" sz="1200" kern="1200" baseline="0" dirty="0" smtClean="0">
                <a:solidFill>
                  <a:schemeClr val="tx1"/>
                </a:solidFill>
                <a:latin typeface="Arial" charset="0"/>
                <a:ea typeface="+mn-ea"/>
                <a:cs typeface="+mn-cs"/>
              </a:rPr>
              <a:t>People are central to all rail activities, from planning</a:t>
            </a:r>
          </a:p>
          <a:p>
            <a:r>
              <a:rPr lang="en-US" sz="1200" kern="1200" baseline="0" dirty="0" smtClean="0">
                <a:solidFill>
                  <a:schemeClr val="tx1"/>
                </a:solidFill>
                <a:latin typeface="Arial" charset="0"/>
                <a:ea typeface="+mn-ea"/>
                <a:cs typeface="+mn-cs"/>
              </a:rPr>
              <a:t>and (re)building the network to operating the infrastructure</a:t>
            </a:r>
          </a:p>
          <a:p>
            <a:r>
              <a:rPr lang="en-US" sz="1200" kern="1200" baseline="0" dirty="0" smtClean="0">
                <a:solidFill>
                  <a:schemeClr val="tx1"/>
                </a:solidFill>
                <a:latin typeface="Arial" charset="0"/>
                <a:ea typeface="+mn-ea"/>
                <a:cs typeface="+mn-cs"/>
              </a:rPr>
              <a:t>to using its services, and so the interactions</a:t>
            </a:r>
          </a:p>
          <a:p>
            <a:r>
              <a:rPr lang="en-US" sz="1200" kern="1200" baseline="0" dirty="0" smtClean="0">
                <a:solidFill>
                  <a:schemeClr val="tx1"/>
                </a:solidFill>
                <a:latin typeface="Arial" charset="0"/>
                <a:ea typeface="+mn-ea"/>
                <a:cs typeface="+mn-cs"/>
              </a:rPr>
              <a:t>that are the province of ergonomists</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Such multiple human factors contribution, within</a:t>
            </a:r>
          </a:p>
          <a:p>
            <a:r>
              <a:rPr lang="en-US" sz="1200" kern="1200" baseline="0" dirty="0" smtClean="0">
                <a:solidFill>
                  <a:schemeClr val="tx1"/>
                </a:solidFill>
                <a:latin typeface="Arial" charset="0"/>
                <a:ea typeface="+mn-ea"/>
                <a:cs typeface="+mn-cs"/>
              </a:rPr>
              <a:t>an integrated systems ergonomics perspective, will</a:t>
            </a:r>
          </a:p>
          <a:p>
            <a:r>
              <a:rPr lang="en-US" sz="1200" kern="1200" baseline="0" dirty="0" smtClean="0">
                <a:solidFill>
                  <a:schemeClr val="tx1"/>
                </a:solidFill>
                <a:latin typeface="Arial" charset="0"/>
                <a:ea typeface="+mn-ea"/>
                <a:cs typeface="+mn-cs"/>
              </a:rPr>
              <a:t>support engineering of a better railway. Two examples</a:t>
            </a:r>
          </a:p>
          <a:p>
            <a:r>
              <a:rPr lang="en-US" sz="1200" kern="1200" baseline="0" dirty="0" smtClean="0">
                <a:solidFill>
                  <a:schemeClr val="tx1"/>
                </a:solidFill>
                <a:latin typeface="Arial" charset="0"/>
                <a:ea typeface="+mn-ea"/>
                <a:cs typeface="+mn-cs"/>
              </a:rPr>
              <a:t>of this need to account for ergonomics to</a:t>
            </a:r>
          </a:p>
          <a:p>
            <a:r>
              <a:rPr lang="en-US" sz="1200" kern="1200" baseline="0" dirty="0" smtClean="0">
                <a:solidFill>
                  <a:schemeClr val="tx1"/>
                </a:solidFill>
                <a:latin typeface="Arial" charset="0"/>
                <a:ea typeface="+mn-ea"/>
                <a:cs typeface="+mn-cs"/>
              </a:rPr>
              <a:t>support engineering at a systems level are given</a:t>
            </a:r>
          </a:p>
          <a:p>
            <a:r>
              <a:rPr lang="it-IT" sz="1200" kern="1200" baseline="0" dirty="0" err="1" smtClean="0">
                <a:solidFill>
                  <a:schemeClr val="tx1"/>
                </a:solidFill>
                <a:latin typeface="Arial" charset="0"/>
                <a:ea typeface="+mn-ea"/>
                <a:cs typeface="+mn-cs"/>
              </a:rPr>
              <a:t>next</a:t>
            </a:r>
            <a:r>
              <a:rPr lang="it-IT" sz="1200" kern="1200" baseline="0" dirty="0" smtClean="0">
                <a:solidFill>
                  <a:schemeClr val="tx1"/>
                </a:solidFill>
                <a:latin typeface="Arial" charset="0"/>
                <a:ea typeface="+mn-ea"/>
                <a:cs typeface="+mn-cs"/>
              </a:rPr>
              <a:t>.</a:t>
            </a:r>
          </a:p>
          <a:p>
            <a:r>
              <a:rPr lang="en-US" sz="1200" kern="1200" baseline="0" dirty="0" smtClean="0">
                <a:solidFill>
                  <a:schemeClr val="tx1"/>
                </a:solidFill>
                <a:latin typeface="Arial" charset="0"/>
                <a:ea typeface="+mn-ea"/>
                <a:cs typeface="+mn-cs"/>
              </a:rPr>
              <a:t>First, considerable efforts are being made to</a:t>
            </a:r>
          </a:p>
          <a:p>
            <a:r>
              <a:rPr lang="en-US" sz="1200" kern="1200" baseline="0" dirty="0" smtClean="0">
                <a:solidFill>
                  <a:schemeClr val="tx1"/>
                </a:solidFill>
                <a:latin typeface="Arial" charset="0"/>
                <a:ea typeface="+mn-ea"/>
                <a:cs typeface="+mn-cs"/>
              </a:rPr>
              <a:t>introduce improved maintenance and inspection</a:t>
            </a:r>
          </a:p>
          <a:p>
            <a:r>
              <a:rPr lang="en-US" sz="1200" kern="1200" baseline="0" dirty="0" smtClean="0">
                <a:solidFill>
                  <a:schemeClr val="tx1"/>
                </a:solidFill>
                <a:latin typeface="Arial" charset="0"/>
                <a:ea typeface="+mn-ea"/>
                <a:cs typeface="+mn-cs"/>
              </a:rPr>
              <a:t>methods and regimes. The capacity, reliability, and</a:t>
            </a:r>
          </a:p>
          <a:p>
            <a:r>
              <a:rPr lang="en-US" sz="1200" kern="1200" baseline="0" dirty="0" smtClean="0">
                <a:solidFill>
                  <a:schemeClr val="tx1"/>
                </a:solidFill>
                <a:latin typeface="Arial" charset="0"/>
                <a:ea typeface="+mn-ea"/>
                <a:cs typeface="+mn-cs"/>
              </a:rPr>
              <a:t>safety of the railway may improve dramatically if</a:t>
            </a:r>
          </a:p>
          <a:p>
            <a:r>
              <a:rPr lang="en-US" sz="1200" kern="1200" baseline="0" dirty="0" smtClean="0">
                <a:solidFill>
                  <a:schemeClr val="tx1"/>
                </a:solidFill>
                <a:latin typeface="Arial" charset="0"/>
                <a:ea typeface="+mn-ea"/>
                <a:cs typeface="+mn-cs"/>
              </a:rPr>
              <a:t>better sensor-based inspection technology, greater</a:t>
            </a:r>
          </a:p>
          <a:p>
            <a:r>
              <a:rPr lang="en-US" sz="1200" kern="1200" baseline="0" dirty="0" smtClean="0">
                <a:solidFill>
                  <a:schemeClr val="tx1"/>
                </a:solidFill>
                <a:latin typeface="Arial" charset="0"/>
                <a:ea typeface="+mn-ea"/>
                <a:cs typeface="+mn-cs"/>
              </a:rPr>
              <a:t>functionality in road/rail vehicle and engineering</a:t>
            </a:r>
          </a:p>
          <a:p>
            <a:r>
              <a:rPr lang="en-US" sz="1200" kern="1200" baseline="0" dirty="0" smtClean="0">
                <a:solidFill>
                  <a:schemeClr val="tx1"/>
                </a:solidFill>
                <a:latin typeface="Arial" charset="0"/>
                <a:ea typeface="+mn-ea"/>
                <a:cs typeface="+mn-cs"/>
              </a:rPr>
              <a:t>trains, and improved design of track workers’ tools</a:t>
            </a:r>
          </a:p>
          <a:p>
            <a:r>
              <a:rPr lang="en-US" sz="1200" kern="1200" baseline="0" dirty="0" smtClean="0">
                <a:solidFill>
                  <a:schemeClr val="tx1"/>
                </a:solidFill>
                <a:latin typeface="Arial" charset="0"/>
                <a:ea typeface="+mn-ea"/>
                <a:cs typeface="+mn-cs"/>
              </a:rPr>
              <a:t>and equipment are deployed. To be effective, the</a:t>
            </a:r>
          </a:p>
          <a:p>
            <a:r>
              <a:rPr lang="en-US" sz="1200" kern="1200" baseline="0" dirty="0" smtClean="0">
                <a:solidFill>
                  <a:schemeClr val="tx1"/>
                </a:solidFill>
                <a:latin typeface="Arial" charset="0"/>
                <a:ea typeface="+mn-ea"/>
                <a:cs typeface="+mn-cs"/>
              </a:rPr>
              <a:t>design of all of these new technical systems must</a:t>
            </a:r>
          </a:p>
          <a:p>
            <a:r>
              <a:rPr lang="en-US" sz="1200" kern="1200" baseline="0" dirty="0" smtClean="0">
                <a:solidFill>
                  <a:schemeClr val="tx1"/>
                </a:solidFill>
                <a:latin typeface="Arial" charset="0"/>
                <a:ea typeface="+mn-ea"/>
                <a:cs typeface="+mn-cs"/>
              </a:rPr>
              <a:t>fit the real needs and capabilities of their users</a:t>
            </a:r>
          </a:p>
          <a:p>
            <a:r>
              <a:rPr lang="en-US" sz="1200" kern="1200" baseline="0" dirty="0" smtClean="0">
                <a:solidFill>
                  <a:schemeClr val="tx1"/>
                </a:solidFill>
                <a:latin typeface="Arial" charset="0"/>
                <a:ea typeface="+mn-ea"/>
                <a:cs typeface="+mn-cs"/>
              </a:rPr>
              <a:t>and must be human-</a:t>
            </a:r>
            <a:r>
              <a:rPr lang="en-US" sz="1200" kern="1200" baseline="0" dirty="0" err="1" smtClean="0">
                <a:solidFill>
                  <a:schemeClr val="tx1"/>
                </a:solidFill>
                <a:latin typeface="Arial" charset="0"/>
                <a:ea typeface="+mn-ea"/>
                <a:cs typeface="+mn-cs"/>
              </a:rPr>
              <a:t>centred</a:t>
            </a:r>
            <a:r>
              <a:rPr lang="en-US" sz="1200" kern="1200" baseline="0" dirty="0" smtClean="0">
                <a:solidFill>
                  <a:schemeClr val="tx1"/>
                </a:solidFill>
                <a:latin typeface="Arial" charset="0"/>
                <a:ea typeface="+mn-ea"/>
                <a:cs typeface="+mn-cs"/>
              </a:rPr>
              <a:t>. Possibly the greatest</a:t>
            </a:r>
          </a:p>
          <a:p>
            <a:r>
              <a:rPr lang="en-US" sz="1200" kern="1200" baseline="0" dirty="0" smtClean="0">
                <a:solidFill>
                  <a:schemeClr val="tx1"/>
                </a:solidFill>
                <a:latin typeface="Arial" charset="0"/>
                <a:ea typeface="+mn-ea"/>
                <a:cs typeface="+mn-cs"/>
              </a:rPr>
              <a:t>potential for improvement in maintenance (whether</a:t>
            </a:r>
          </a:p>
          <a:p>
            <a:r>
              <a:rPr lang="en-US" sz="1200" kern="1200" baseline="0" dirty="0" smtClean="0">
                <a:solidFill>
                  <a:schemeClr val="tx1"/>
                </a:solidFill>
                <a:latin typeface="Arial" charset="0"/>
                <a:ea typeface="+mn-ea"/>
                <a:cs typeface="+mn-cs"/>
              </a:rPr>
              <a:t>small reactive repair jobs or large and long route</a:t>
            </a:r>
          </a:p>
          <a:p>
            <a:r>
              <a:rPr lang="en-US" sz="1200" kern="1200" baseline="0" dirty="0" smtClean="0">
                <a:solidFill>
                  <a:schemeClr val="tx1"/>
                </a:solidFill>
                <a:latin typeface="Arial" charset="0"/>
                <a:ea typeface="+mn-ea"/>
                <a:cs typeface="+mn-cs"/>
              </a:rPr>
              <a:t>enhancement projects) will come through improved</a:t>
            </a:r>
          </a:p>
          <a:p>
            <a:r>
              <a:rPr lang="en-US" sz="1200" kern="1200" baseline="0" dirty="0" smtClean="0">
                <a:solidFill>
                  <a:schemeClr val="tx1"/>
                </a:solidFill>
                <a:latin typeface="Arial" charset="0"/>
                <a:ea typeface="+mn-ea"/>
                <a:cs typeface="+mn-cs"/>
              </a:rPr>
              <a:t>planning, communications, briefings, and control</a:t>
            </a:r>
          </a:p>
          <a:p>
            <a:r>
              <a:rPr lang="en-US" sz="1200" kern="1200" baseline="0" dirty="0" smtClean="0">
                <a:solidFill>
                  <a:schemeClr val="tx1"/>
                </a:solidFill>
                <a:latin typeface="Arial" charset="0"/>
                <a:ea typeface="+mn-ea"/>
                <a:cs typeface="+mn-cs"/>
              </a:rPr>
              <a:t>of engineering work, which requires a considerable</a:t>
            </a:r>
          </a:p>
          <a:p>
            <a:r>
              <a:rPr lang="en-US" sz="1200" kern="1200" baseline="0" dirty="0" smtClean="0">
                <a:solidFill>
                  <a:schemeClr val="tx1"/>
                </a:solidFill>
                <a:latin typeface="Arial" charset="0"/>
                <a:ea typeface="+mn-ea"/>
                <a:cs typeface="+mn-cs"/>
              </a:rPr>
              <a:t>human factors contribution to the design</a:t>
            </a:r>
          </a:p>
          <a:p>
            <a:r>
              <a:rPr lang="en-US" sz="1200" kern="1200" baseline="0" dirty="0" smtClean="0">
                <a:solidFill>
                  <a:schemeClr val="tx1"/>
                </a:solidFill>
                <a:latin typeface="Arial" charset="0"/>
                <a:ea typeface="+mn-ea"/>
                <a:cs typeface="+mn-cs"/>
              </a:rPr>
              <a:t>of the relevant work systems and work organization</a:t>
            </a:r>
          </a:p>
          <a:p>
            <a:r>
              <a:rPr lang="it-IT" sz="1200" kern="1200" baseline="0" dirty="0" smtClean="0">
                <a:solidFill>
                  <a:schemeClr val="tx1"/>
                </a:solidFill>
                <a:latin typeface="Arial" charset="0"/>
                <a:ea typeface="+mn-ea"/>
                <a:cs typeface="+mn-cs"/>
              </a:rPr>
              <a:t>[</a:t>
            </a:r>
            <a:r>
              <a:rPr lang="it-IT" sz="1200" b="1" kern="1200" baseline="0" dirty="0" smtClean="0">
                <a:solidFill>
                  <a:schemeClr val="tx1"/>
                </a:solidFill>
                <a:latin typeface="Arial" charset="0"/>
                <a:ea typeface="+mn-ea"/>
                <a:cs typeface="+mn-cs"/>
              </a:rPr>
              <a:t>13].</a:t>
            </a:r>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de-DE" dirty="0" err="1" smtClean="0"/>
              <a:t>Workload</a:t>
            </a:r>
            <a:r>
              <a:rPr lang="de-DE" baseline="0" dirty="0" smtClean="0"/>
              <a:t> </a:t>
            </a:r>
            <a:r>
              <a:rPr lang="de-DE" baseline="0" dirty="0" err="1" smtClean="0"/>
              <a:t>refers</a:t>
            </a:r>
            <a:r>
              <a:rPr lang="de-DE" baseline="0" dirty="0" smtClean="0"/>
              <a:t> </a:t>
            </a:r>
            <a:r>
              <a:rPr lang="de-DE" baseline="0" dirty="0" err="1" smtClean="0"/>
              <a:t>to</a:t>
            </a:r>
            <a:r>
              <a:rPr lang="de-DE" baseline="0" dirty="0" smtClean="0"/>
              <a:t> </a:t>
            </a:r>
            <a:r>
              <a:rPr lang="de-DE" baseline="0" dirty="0" err="1" smtClean="0"/>
              <a:t>the</a:t>
            </a:r>
            <a:r>
              <a:rPr lang="de-DE" baseline="0" dirty="0" smtClean="0"/>
              <a:t> </a:t>
            </a:r>
            <a:r>
              <a:rPr lang="de-DE" baseline="0" dirty="0" err="1" smtClean="0"/>
              <a:t>effort</a:t>
            </a:r>
            <a:r>
              <a:rPr lang="de-DE" baseline="0" dirty="0" smtClean="0"/>
              <a:t> </a:t>
            </a:r>
            <a:r>
              <a:rPr lang="de-DE" baseline="0" dirty="0" err="1" smtClean="0"/>
              <a:t>demanded</a:t>
            </a:r>
            <a:r>
              <a:rPr lang="de-DE" baseline="0" dirty="0" smtClean="0"/>
              <a:t> </a:t>
            </a:r>
            <a:r>
              <a:rPr lang="de-DE" baseline="0" dirty="0" err="1" smtClean="0"/>
              <a:t>from</a:t>
            </a:r>
            <a:r>
              <a:rPr lang="de-DE" baseline="0" dirty="0" smtClean="0"/>
              <a:t> </a:t>
            </a:r>
            <a:r>
              <a:rPr lang="de-DE" baseline="0" dirty="0" err="1" smtClean="0"/>
              <a:t>staff</a:t>
            </a:r>
            <a:r>
              <a:rPr lang="de-DE" baseline="0" dirty="0" smtClean="0"/>
              <a:t> </a:t>
            </a:r>
            <a:r>
              <a:rPr lang="de-DE" baseline="0" dirty="0" err="1" smtClean="0"/>
              <a:t>members</a:t>
            </a:r>
            <a:r>
              <a:rPr lang="de-DE" baseline="0" dirty="0" smtClean="0"/>
              <a:t> </a:t>
            </a:r>
            <a:r>
              <a:rPr lang="de-DE" baseline="0" dirty="0" err="1" smtClean="0"/>
              <a:t>by</a:t>
            </a:r>
            <a:r>
              <a:rPr lang="de-DE" baseline="0" dirty="0" smtClean="0"/>
              <a:t> </a:t>
            </a:r>
            <a:r>
              <a:rPr lang="de-DE" baseline="0" dirty="0" err="1" smtClean="0"/>
              <a:t>the</a:t>
            </a:r>
            <a:r>
              <a:rPr lang="de-DE" baseline="0" dirty="0" smtClean="0"/>
              <a:t> </a:t>
            </a:r>
            <a:r>
              <a:rPr lang="de-DE" baseline="0" dirty="0" err="1" smtClean="0"/>
              <a:t>tasks</a:t>
            </a:r>
            <a:r>
              <a:rPr lang="de-DE" baseline="0" dirty="0" smtClean="0"/>
              <a:t> </a:t>
            </a:r>
            <a:r>
              <a:rPr lang="de-DE" baseline="0" dirty="0" err="1" smtClean="0"/>
              <a:t>they</a:t>
            </a:r>
            <a:r>
              <a:rPr lang="de-DE" baseline="0" dirty="0" smtClean="0"/>
              <a:t> </a:t>
            </a:r>
            <a:r>
              <a:rPr lang="de-DE" baseline="0" dirty="0" err="1" smtClean="0"/>
              <a:t>have</a:t>
            </a:r>
            <a:r>
              <a:rPr lang="de-DE" baseline="0" dirty="0" smtClean="0"/>
              <a:t> </a:t>
            </a:r>
            <a:r>
              <a:rPr lang="de-DE" baseline="0" dirty="0" err="1" smtClean="0"/>
              <a:t>to</a:t>
            </a:r>
            <a:r>
              <a:rPr lang="de-DE" baseline="0" dirty="0" smtClean="0"/>
              <a:t> do </a:t>
            </a:r>
            <a:r>
              <a:rPr lang="de-DE" baseline="0" dirty="0" err="1" smtClean="0"/>
              <a:t>and</a:t>
            </a:r>
            <a:r>
              <a:rPr lang="de-DE" baseline="0" dirty="0" smtClean="0"/>
              <a:t> </a:t>
            </a:r>
            <a:r>
              <a:rPr lang="de-DE" baseline="0" dirty="0" err="1" smtClean="0"/>
              <a:t>embraces</a:t>
            </a:r>
            <a:r>
              <a:rPr lang="de-DE" baseline="0" dirty="0" smtClean="0"/>
              <a:t> </a:t>
            </a:r>
            <a:r>
              <a:rPr lang="de-DE" baseline="0" dirty="0" err="1" smtClean="0"/>
              <a:t>several</a:t>
            </a:r>
            <a:r>
              <a:rPr lang="de-DE" baseline="0" dirty="0" smtClean="0"/>
              <a:t> </a:t>
            </a:r>
            <a:r>
              <a:rPr lang="de-DE" baseline="0" dirty="0" err="1" smtClean="0"/>
              <a:t>features</a:t>
            </a:r>
            <a:r>
              <a:rPr lang="de-DE" baseline="0" dirty="0" smtClean="0"/>
              <a:t> such </a:t>
            </a:r>
            <a:r>
              <a:rPr lang="de-DE" baseline="0" dirty="0" err="1" smtClean="0"/>
              <a:t>as</a:t>
            </a:r>
            <a:r>
              <a:rPr lang="de-DE" baseline="0" dirty="0" smtClean="0"/>
              <a:t> </a:t>
            </a:r>
            <a:r>
              <a:rPr lang="de-DE" baseline="0" dirty="0" err="1" smtClean="0"/>
              <a:t>the</a:t>
            </a:r>
            <a:r>
              <a:rPr lang="de-DE" baseline="0" dirty="0" smtClean="0"/>
              <a:t> </a:t>
            </a:r>
            <a:r>
              <a:rPr lang="de-DE" baseline="0" dirty="0" err="1" smtClean="0"/>
              <a:t>physical</a:t>
            </a:r>
            <a:r>
              <a:rPr lang="de-DE" baseline="0" dirty="0" smtClean="0"/>
              <a:t> </a:t>
            </a:r>
            <a:r>
              <a:rPr lang="de-DE" baseline="0" dirty="0" err="1" smtClean="0"/>
              <a:t>demands</a:t>
            </a:r>
            <a:r>
              <a:rPr lang="de-DE" baseline="0" dirty="0" smtClean="0"/>
              <a:t> </a:t>
            </a:r>
            <a:r>
              <a:rPr lang="de-DE" baseline="0" dirty="0" err="1" smtClean="0"/>
              <a:t>created</a:t>
            </a:r>
            <a:r>
              <a:rPr lang="de-DE" baseline="0" dirty="0" smtClean="0"/>
              <a:t> </a:t>
            </a:r>
            <a:r>
              <a:rPr lang="de-DE" baseline="0" dirty="0" err="1" smtClean="0"/>
              <a:t>by</a:t>
            </a:r>
            <a:r>
              <a:rPr lang="de-DE" baseline="0" dirty="0" smtClean="0"/>
              <a:t> </a:t>
            </a:r>
            <a:r>
              <a:rPr lang="de-DE" baseline="0" dirty="0" err="1" smtClean="0"/>
              <a:t>working</a:t>
            </a:r>
            <a:r>
              <a:rPr lang="de-DE" baseline="0" dirty="0" smtClean="0"/>
              <a:t> in a </a:t>
            </a:r>
            <a:r>
              <a:rPr lang="de-DE" baseline="0" dirty="0" err="1" smtClean="0"/>
              <a:t>particular</a:t>
            </a:r>
            <a:r>
              <a:rPr lang="de-DE" baseline="0" dirty="0" smtClean="0"/>
              <a:t> </a:t>
            </a:r>
            <a:r>
              <a:rPr lang="de-DE" baseline="0" dirty="0" err="1" smtClean="0"/>
              <a:t>posture</a:t>
            </a:r>
            <a:r>
              <a:rPr lang="de-DE" baseline="0" dirty="0" smtClean="0"/>
              <a:t>, </a:t>
            </a:r>
            <a:r>
              <a:rPr lang="de-DE" baseline="0" dirty="0" err="1" smtClean="0"/>
              <a:t>manual</a:t>
            </a:r>
            <a:r>
              <a:rPr lang="de-DE" baseline="0" dirty="0" smtClean="0"/>
              <a:t> </a:t>
            </a:r>
            <a:r>
              <a:rPr lang="de-DE" baseline="0" dirty="0" err="1" smtClean="0"/>
              <a:t>labour</a:t>
            </a:r>
            <a:r>
              <a:rPr lang="de-DE" baseline="0" dirty="0" smtClean="0"/>
              <a:t>, </a:t>
            </a:r>
            <a:r>
              <a:rPr lang="de-DE" baseline="0" dirty="0" err="1" smtClean="0"/>
              <a:t>working</a:t>
            </a:r>
            <a:r>
              <a:rPr lang="de-DE" baseline="0" dirty="0" smtClean="0"/>
              <a:t> in </a:t>
            </a:r>
            <a:r>
              <a:rPr lang="de-DE" baseline="0" dirty="0" err="1" smtClean="0"/>
              <a:t>particular</a:t>
            </a:r>
            <a:r>
              <a:rPr lang="de-DE" baseline="0" dirty="0" smtClean="0"/>
              <a:t> environmental </a:t>
            </a:r>
            <a:r>
              <a:rPr lang="de-DE" baseline="0" dirty="0" err="1" smtClean="0"/>
              <a:t>conditions</a:t>
            </a:r>
            <a:r>
              <a:rPr lang="de-DE" baseline="0" dirty="0" smtClean="0"/>
              <a:t> (e.g. extremes </a:t>
            </a:r>
            <a:r>
              <a:rPr lang="de-DE" baseline="0" dirty="0" err="1" smtClean="0"/>
              <a:t>of</a:t>
            </a:r>
            <a:r>
              <a:rPr lang="de-DE" baseline="0" dirty="0" smtClean="0"/>
              <a:t> </a:t>
            </a:r>
            <a:r>
              <a:rPr lang="de-DE" baseline="0" dirty="0" err="1" smtClean="0"/>
              <a:t>temperature</a:t>
            </a:r>
            <a:r>
              <a:rPr lang="de-DE" baseline="0" dirty="0" smtClean="0"/>
              <a:t> </a:t>
            </a:r>
            <a:r>
              <a:rPr lang="de-DE" baseline="0" dirty="0" err="1" smtClean="0"/>
              <a:t>and</a:t>
            </a:r>
            <a:r>
              <a:rPr lang="de-DE" baseline="0" dirty="0" smtClean="0"/>
              <a:t> </a:t>
            </a:r>
            <a:r>
              <a:rPr lang="de-DE" baseline="0" dirty="0" err="1" smtClean="0"/>
              <a:t>humidity</a:t>
            </a:r>
            <a:r>
              <a:rPr lang="de-DE" baseline="0" dirty="0" smtClean="0"/>
              <a:t>) </a:t>
            </a:r>
            <a:r>
              <a:rPr lang="de-DE" baseline="0" dirty="0" err="1" smtClean="0"/>
              <a:t>and</a:t>
            </a:r>
            <a:r>
              <a:rPr lang="de-DE" baseline="0" dirty="0" smtClean="0"/>
              <a:t> mental </a:t>
            </a:r>
            <a:r>
              <a:rPr lang="de-DE" baseline="0" dirty="0" err="1" smtClean="0"/>
              <a:t>demands</a:t>
            </a:r>
            <a:r>
              <a:rPr lang="de-DE" baseline="0" dirty="0" smtClean="0"/>
              <a:t>.</a:t>
            </a:r>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Tx/>
              <a:buChar char="-"/>
            </a:pPr>
            <a:r>
              <a:rPr lang="en-GB" dirty="0" smtClean="0"/>
              <a:t>Implications</a:t>
            </a:r>
            <a:r>
              <a:rPr lang="en-GB" baseline="0" dirty="0" smtClean="0"/>
              <a:t> </a:t>
            </a:r>
            <a:r>
              <a:rPr lang="en-GB" dirty="0" smtClean="0"/>
              <a:t>will be identified in January 2014 by the means of RAMS and LCC analysis</a:t>
            </a:r>
          </a:p>
        </p:txBody>
      </p:sp>
      <p:sp>
        <p:nvSpPr>
          <p:cNvPr id="4" name="3 Slayt Numarası Yer Tutucusu"/>
          <p:cNvSpPr>
            <a:spLocks noGrp="1"/>
          </p:cNvSpPr>
          <p:nvPr>
            <p:ph type="sldNum" sz="quarter" idx="10"/>
          </p:nvPr>
        </p:nvSpPr>
        <p:spPr/>
        <p:txBody>
          <a:bodyPr/>
          <a:lstStyle/>
          <a:p>
            <a:fld id="{A26A38DB-D28A-45C0-97C2-92B178B0C388}"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Input to these aspects has been obtained by the means of interviews with major stakeholders of the railway sector. The interviews were carried out on the telephone with one exception where the inputs were delivered via a complied questionnaire. The interview template contained eleven main questions and were aimed to gather qualitative information because the development of the innovations was at a early stage at the time of the interviews that did not allow to obtain detailed and quantitative information.  </a:t>
            </a:r>
            <a:endParaRPr lang="it-IT" sz="1200" kern="1200" dirty="0" smtClean="0">
              <a:solidFill>
                <a:schemeClr val="tx1"/>
              </a:solidFill>
              <a:latin typeface="Arial" charset="0"/>
              <a:ea typeface="+mn-ea"/>
              <a:cs typeface="+mn-cs"/>
            </a:endParaRPr>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GB" sz="1200" kern="1200" dirty="0" smtClean="0">
                <a:solidFill>
                  <a:schemeClr val="tx1"/>
                </a:solidFill>
                <a:latin typeface="Arial" charset="0"/>
                <a:ea typeface="+mn-ea"/>
                <a:cs typeface="+mn-cs"/>
              </a:rPr>
              <a:t> </a:t>
            </a:r>
            <a:r>
              <a:rPr lang="en-GB" baseline="0" dirty="0" smtClean="0"/>
              <a:t>it has to be remarked that some experts found themselves not in the position to express a definite judgement, due to the still provisional definition of </a:t>
            </a:r>
            <a:r>
              <a:rPr lang="en-GB" baseline="0" dirty="0" err="1" smtClean="0"/>
              <a:t>Sustrail</a:t>
            </a:r>
            <a:r>
              <a:rPr lang="en-GB" baseline="0" dirty="0" smtClean="0"/>
              <a:t> innovations at the time the interviews took place. In any case, the information collected were still sufficient to form an initial analysis of human factors and operational issues. </a:t>
            </a:r>
            <a:endParaRPr lang="tr-TR" dirty="0" smtClean="0"/>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Railway track stiffness (vertical track load divided by track deflection) is a basic parameter of track design which influences the bearing capacity, the dynamic </a:t>
            </a:r>
            <a:r>
              <a:rPr lang="en-US" dirty="0" err="1" smtClean="0"/>
              <a:t>behaviour</a:t>
            </a:r>
            <a:r>
              <a:rPr lang="en-US" dirty="0" smtClean="0"/>
              <a:t> of passing vehicles and, in particular, track geometry quality and the life of track components.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currently, activities are carried out manually on-track side. </a:t>
            </a:r>
            <a:endParaRPr lang="tr-TR"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i="1"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i="1" kern="1200" dirty="0" smtClean="0">
                <a:solidFill>
                  <a:schemeClr val="tx1"/>
                </a:solidFill>
                <a:latin typeface="Arial" charset="0"/>
                <a:ea typeface="+mn-ea"/>
                <a:cs typeface="+mn-cs"/>
              </a:rPr>
              <a:t>Track stiffness monitoring</a:t>
            </a:r>
            <a:r>
              <a:rPr lang="en-GB" sz="1200" kern="1200" dirty="0" smtClean="0">
                <a:solidFill>
                  <a:schemeClr val="tx1"/>
                </a:solidFill>
                <a:latin typeface="Arial" charset="0"/>
                <a:ea typeface="+mn-ea"/>
                <a:cs typeface="+mn-cs"/>
              </a:rPr>
              <a:t>  is currently carried out rarely because of the difficulty to measure it and high costs. The innovation within this area will increase automation of this task resulting in a cost decrease per inspection (due to a decrease in manual labour) thereby increasing the optimal frequency of inspections. The higher costs are compensated by cost reductions in other areas. In particular, an increase in frequency implicates better monitoring of the changes in track stiffness. This allows an improvement in maintenance scheduling and reduced overall maintenance related costs.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sz="1200" i="1" kern="1200" dirty="0" smtClean="0">
                <a:solidFill>
                  <a:schemeClr val="tx1"/>
                </a:solidFill>
                <a:latin typeface="Arial" charset="0"/>
                <a:ea typeface="+mn-ea"/>
                <a:cs typeface="+mn-cs"/>
              </a:rPr>
              <a:t>Rail track recognition</a:t>
            </a:r>
            <a:r>
              <a:rPr lang="en-GB" sz="1200" i="1" kern="1200" baseline="0" dirty="0" smtClean="0">
                <a:solidFill>
                  <a:schemeClr val="tx1"/>
                </a:solidFill>
                <a:latin typeface="Arial" charset="0"/>
                <a:ea typeface="+mn-ea"/>
                <a:cs typeface="+mn-cs"/>
              </a:rPr>
              <a:t> </a:t>
            </a:r>
            <a:r>
              <a:rPr lang="en-GB" sz="1200" kern="1200" baseline="0" dirty="0" smtClean="0">
                <a:solidFill>
                  <a:schemeClr val="tx1"/>
                </a:solidFill>
                <a:latin typeface="Arial" charset="0"/>
                <a:ea typeface="+mn-ea"/>
                <a:cs typeface="+mn-cs"/>
              </a:rPr>
              <a:t>is aimed to gather information on the current state of the track by means of sensors. Currently, this task is carried out by track patrolling to observe the state of the track and to make judgements about the need of doing maintenance activities which is considered being a complex task. The use of sensors is expected to increase the quality in the sense that it is more reliable to identify issues. Also, an increase in productivity per track inspection is expected. For example, while one person can inspect 8 km manually per shift, the use of a vehicle allows to inspect 100 km per shift). Hence, a decrease in track walking inspections is expected, but they will always be maintained in critical areas.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latin typeface="Arial" charset="0"/>
              <a:ea typeface="+mn-ea"/>
              <a:cs typeface="+mn-cs"/>
            </a:endParaRPr>
          </a:p>
          <a:p>
            <a:pPr lvl="1"/>
            <a:r>
              <a:rPr lang="en-US" dirty="0" smtClean="0"/>
              <a:t>Change from a reactive maintenance to predictive maintenance strategy.</a:t>
            </a:r>
          </a:p>
          <a:p>
            <a:pPr lvl="2"/>
            <a:r>
              <a:rPr lang="en-US" dirty="0" smtClean="0"/>
              <a:t>Use of sensors for track and vehicle allows to monitor continuously their “health status”.</a:t>
            </a:r>
          </a:p>
          <a:p>
            <a:pPr marL="0" marR="0" indent="0" algn="l" defTabSz="914400" rtl="0" eaLnBrk="1" fontAlgn="base" latinLnBrk="0" hangingPunct="1">
              <a:lnSpc>
                <a:spcPct val="100000"/>
              </a:lnSpc>
              <a:spcBef>
                <a:spcPct val="30000"/>
              </a:spcBef>
              <a:spcAft>
                <a:spcPct val="0"/>
              </a:spcAft>
              <a:buClrTx/>
              <a:buSzTx/>
              <a:buFontTx/>
              <a:buNone/>
              <a:tabLst/>
              <a:defRPr/>
            </a:pPr>
            <a:endParaRPr lang="it-IT"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it-IT"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baseline="0" dirty="0" smtClean="0">
                <a:solidFill>
                  <a:schemeClr val="tx1"/>
                </a:solidFill>
                <a:latin typeface="Arial" charset="0"/>
                <a:ea typeface="+mn-ea"/>
                <a:cs typeface="+mn-cs"/>
              </a:rPr>
              <a:t>Whilst the decision for an eventual intervention is currently taken on the basis of judges from the workers undertaking the inspections, they will be taken based on the data monitored by the vehicle and processed by software systems that finally provides recommendations based on the data measured. </a:t>
            </a:r>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it-IT" dirty="0" smtClean="0"/>
          </a:p>
          <a:p>
            <a:r>
              <a:rPr lang="it-IT" dirty="0" err="1" smtClean="0"/>
              <a:t>Triggered</a:t>
            </a:r>
            <a:r>
              <a:rPr lang="it-IT" dirty="0" smtClean="0"/>
              <a:t> </a:t>
            </a:r>
            <a:r>
              <a:rPr lang="it-IT" dirty="0" err="1" smtClean="0"/>
              <a:t>mainly</a:t>
            </a:r>
            <a:r>
              <a:rPr lang="it-IT" baseline="0" dirty="0" smtClean="0"/>
              <a:t> </a:t>
            </a:r>
            <a:r>
              <a:rPr lang="it-IT" baseline="0" dirty="0" err="1" smtClean="0"/>
              <a:t>by</a:t>
            </a:r>
            <a:r>
              <a:rPr lang="it-IT" baseline="0" dirty="0" smtClean="0"/>
              <a:t> </a:t>
            </a:r>
            <a:r>
              <a:rPr lang="it-IT" baseline="0" dirty="0" err="1" smtClean="0"/>
              <a:t>rail</a:t>
            </a:r>
            <a:r>
              <a:rPr lang="it-IT" baseline="0" dirty="0" smtClean="0"/>
              <a:t> </a:t>
            </a:r>
            <a:r>
              <a:rPr lang="it-IT" baseline="0" dirty="0" err="1" smtClean="0"/>
              <a:t>track</a:t>
            </a:r>
            <a:r>
              <a:rPr lang="it-IT" baseline="0" dirty="0" smtClean="0"/>
              <a:t> </a:t>
            </a:r>
            <a:r>
              <a:rPr lang="it-IT" baseline="0" dirty="0" err="1" smtClean="0"/>
              <a:t>recognition</a:t>
            </a:r>
            <a:r>
              <a:rPr lang="it-IT" baseline="0" dirty="0" smtClean="0"/>
              <a:t> and </a:t>
            </a:r>
            <a:r>
              <a:rPr lang="it-IT" baseline="0" dirty="0" err="1" smtClean="0"/>
              <a:t>track</a:t>
            </a:r>
            <a:r>
              <a:rPr lang="it-IT" baseline="0" dirty="0" smtClean="0"/>
              <a:t> </a:t>
            </a:r>
            <a:r>
              <a:rPr lang="it-IT" baseline="0" dirty="0" err="1" smtClean="0"/>
              <a:t>stiffness</a:t>
            </a:r>
            <a:r>
              <a:rPr lang="it-IT" baseline="0" dirty="0" smtClean="0"/>
              <a:t> </a:t>
            </a:r>
            <a:r>
              <a:rPr lang="it-IT" baseline="0" dirty="0" err="1" smtClean="0"/>
              <a:t>monitoring</a:t>
            </a:r>
            <a:r>
              <a:rPr lang="it-IT" baseline="0" dirty="0" smtClean="0"/>
              <a:t> </a:t>
            </a:r>
            <a:r>
              <a:rPr lang="it-IT" baseline="0" dirty="0" err="1" smtClean="0"/>
              <a:t>that</a:t>
            </a:r>
            <a:r>
              <a:rPr lang="it-IT" baseline="0" dirty="0" smtClean="0"/>
              <a:t> </a:t>
            </a:r>
            <a:r>
              <a:rPr lang="it-IT" baseline="0" dirty="0" err="1" smtClean="0"/>
              <a:t>partially</a:t>
            </a:r>
            <a:r>
              <a:rPr lang="it-IT" baseline="0" dirty="0" smtClean="0"/>
              <a:t> </a:t>
            </a:r>
            <a:r>
              <a:rPr lang="it-IT" baseline="0" dirty="0" err="1" smtClean="0"/>
              <a:t>substitutes</a:t>
            </a:r>
            <a:r>
              <a:rPr lang="it-IT" baseline="0" dirty="0" smtClean="0"/>
              <a:t> the </a:t>
            </a:r>
            <a:r>
              <a:rPr lang="it-IT" baseline="0" dirty="0" err="1" smtClean="0"/>
              <a:t>track</a:t>
            </a:r>
            <a:r>
              <a:rPr lang="it-IT" baseline="0" dirty="0" smtClean="0"/>
              <a:t> </a:t>
            </a:r>
            <a:r>
              <a:rPr lang="it-IT" baseline="0" dirty="0" err="1" smtClean="0"/>
              <a:t>walking</a:t>
            </a:r>
            <a:r>
              <a:rPr lang="it-IT" baseline="0" dirty="0" smtClean="0"/>
              <a:t> </a:t>
            </a:r>
            <a:r>
              <a:rPr lang="it-IT" baseline="0" dirty="0" err="1" smtClean="0"/>
              <a:t>by</a:t>
            </a:r>
            <a:r>
              <a:rPr lang="it-IT" baseline="0" dirty="0" smtClean="0"/>
              <a:t> </a:t>
            </a:r>
            <a:r>
              <a:rPr lang="it-IT" baseline="0" dirty="0" err="1" smtClean="0"/>
              <a:t>sensors</a:t>
            </a:r>
            <a:r>
              <a:rPr lang="it-IT" baseline="0" dirty="0" smtClean="0"/>
              <a:t> on </a:t>
            </a:r>
            <a:r>
              <a:rPr lang="it-IT" baseline="0" dirty="0" err="1" smtClean="0"/>
              <a:t>vehicles</a:t>
            </a:r>
            <a:r>
              <a:rPr lang="it-IT" baseline="0" dirty="0" smtClean="0"/>
              <a:t>.</a:t>
            </a:r>
          </a:p>
          <a:p>
            <a:endParaRPr lang="it-IT" baseline="0" dirty="0" smtClean="0"/>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GB" sz="1200" kern="1200" dirty="0" smtClean="0">
                <a:solidFill>
                  <a:schemeClr val="tx1"/>
                </a:solidFill>
                <a:latin typeface="Arial" charset="0"/>
                <a:ea typeface="+mn-ea"/>
                <a:cs typeface="+mn-cs"/>
              </a:rPr>
              <a:t> </a:t>
            </a:r>
            <a:endParaRPr lang="it-IT" sz="1200" kern="1200" dirty="0" smtClean="0">
              <a:solidFill>
                <a:schemeClr val="tx1"/>
              </a:solidFill>
              <a:latin typeface="Arial" charset="0"/>
              <a:ea typeface="+mn-ea"/>
              <a:cs typeface="+mn-cs"/>
            </a:endParaRPr>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21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A26A38DB-D28A-45C0-97C2-92B178B0C388}" type="slidenum">
              <a:rPr lang="fr-FR" smtClean="0"/>
              <a:pPr/>
              <a:t>22</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de-DE" dirty="0" smtClean="0"/>
          </a:p>
          <a:p>
            <a:r>
              <a:rPr lang="de-DE" dirty="0" err="1" smtClean="0"/>
              <a:t>Sustrail</a:t>
            </a:r>
            <a:r>
              <a:rPr lang="de-DE" dirty="0" smtClean="0"/>
              <a:t> </a:t>
            </a:r>
            <a:r>
              <a:rPr lang="de-DE" dirty="0" err="1" smtClean="0"/>
              <a:t>innovations</a:t>
            </a:r>
            <a:r>
              <a:rPr lang="de-DE" dirty="0" smtClean="0"/>
              <a:t> </a:t>
            </a:r>
            <a:r>
              <a:rPr lang="de-DE" dirty="0" err="1" smtClean="0"/>
              <a:t>are</a:t>
            </a:r>
            <a:r>
              <a:rPr lang="de-DE" dirty="0" smtClean="0"/>
              <a:t> </a:t>
            </a:r>
            <a:r>
              <a:rPr lang="de-DE" dirty="0" err="1" smtClean="0"/>
              <a:t>expected</a:t>
            </a:r>
            <a:r>
              <a:rPr lang="de-DE" dirty="0" smtClean="0"/>
              <a:t> </a:t>
            </a:r>
            <a:r>
              <a:rPr lang="de-DE" dirty="0" err="1" smtClean="0"/>
              <a:t>to</a:t>
            </a:r>
            <a:r>
              <a:rPr lang="de-DE" dirty="0" smtClean="0"/>
              <a:t> </a:t>
            </a:r>
            <a:r>
              <a:rPr lang="de-DE" dirty="0" err="1" smtClean="0"/>
              <a:t>decrease</a:t>
            </a:r>
            <a:r>
              <a:rPr lang="de-DE" dirty="0" smtClean="0"/>
              <a:t> </a:t>
            </a:r>
            <a:r>
              <a:rPr lang="de-DE" dirty="0" err="1" smtClean="0"/>
              <a:t>train</a:t>
            </a:r>
            <a:r>
              <a:rPr lang="de-DE" dirty="0" smtClean="0"/>
              <a:t> </a:t>
            </a:r>
            <a:r>
              <a:rPr lang="de-DE" dirty="0" err="1" smtClean="0"/>
              <a:t>accidents</a:t>
            </a:r>
            <a:r>
              <a:rPr lang="de-DE" dirty="0" smtClean="0"/>
              <a:t> </a:t>
            </a:r>
            <a:r>
              <a:rPr lang="de-DE" dirty="0" err="1" smtClean="0"/>
              <a:t>because</a:t>
            </a:r>
            <a:r>
              <a:rPr lang="de-DE" dirty="0" smtClean="0"/>
              <a:t> </a:t>
            </a:r>
            <a:r>
              <a:rPr lang="de-DE" dirty="0" err="1" smtClean="0"/>
              <a:t>innovations</a:t>
            </a:r>
            <a:r>
              <a:rPr lang="de-DE" dirty="0" smtClean="0"/>
              <a:t> </a:t>
            </a:r>
            <a:r>
              <a:rPr lang="de-DE" dirty="0" err="1" smtClean="0"/>
              <a:t>of</a:t>
            </a:r>
            <a:r>
              <a:rPr lang="de-DE" dirty="0" smtClean="0"/>
              <a:t> </a:t>
            </a:r>
            <a:r>
              <a:rPr lang="de-DE" dirty="0" err="1" smtClean="0"/>
              <a:t>rail</a:t>
            </a:r>
            <a:r>
              <a:rPr lang="de-DE" dirty="0" smtClean="0"/>
              <a:t> </a:t>
            </a:r>
            <a:r>
              <a:rPr lang="de-DE" dirty="0" err="1" smtClean="0"/>
              <a:t>track</a:t>
            </a:r>
            <a:r>
              <a:rPr lang="de-DE" dirty="0" smtClean="0"/>
              <a:t> </a:t>
            </a:r>
            <a:r>
              <a:rPr lang="de-DE" dirty="0" err="1" smtClean="0"/>
              <a:t>recognition</a:t>
            </a:r>
            <a:r>
              <a:rPr lang="de-DE" dirty="0" smtClean="0"/>
              <a:t> </a:t>
            </a:r>
            <a:r>
              <a:rPr lang="de-DE" dirty="0" err="1" smtClean="0"/>
              <a:t>and</a:t>
            </a:r>
            <a:r>
              <a:rPr lang="de-DE" dirty="0" smtClean="0"/>
              <a:t> </a:t>
            </a:r>
            <a:r>
              <a:rPr lang="de-DE" dirty="0" err="1" smtClean="0"/>
              <a:t>track</a:t>
            </a:r>
            <a:r>
              <a:rPr lang="de-DE" dirty="0" smtClean="0"/>
              <a:t> </a:t>
            </a:r>
            <a:r>
              <a:rPr lang="de-DE" dirty="0" err="1" smtClean="0"/>
              <a:t>stiffness</a:t>
            </a:r>
            <a:r>
              <a:rPr lang="de-DE" dirty="0" smtClean="0"/>
              <a:t> </a:t>
            </a:r>
            <a:r>
              <a:rPr lang="de-DE" dirty="0" err="1" smtClean="0"/>
              <a:t>monitoring</a:t>
            </a:r>
            <a:r>
              <a:rPr lang="de-DE" dirty="0" smtClean="0"/>
              <a:t> </a:t>
            </a:r>
            <a:r>
              <a:rPr lang="de-DE" dirty="0" err="1" smtClean="0"/>
              <a:t>imply</a:t>
            </a:r>
            <a:r>
              <a:rPr lang="de-DE" baseline="0" dirty="0" smtClean="0"/>
              <a:t> </a:t>
            </a:r>
            <a:r>
              <a:rPr lang="de-DE" baseline="0" dirty="0" err="1" smtClean="0"/>
              <a:t>the</a:t>
            </a:r>
            <a:r>
              <a:rPr lang="de-DE" baseline="0" dirty="0" smtClean="0"/>
              <a:t> </a:t>
            </a:r>
            <a:r>
              <a:rPr lang="de-DE" baseline="0" dirty="0" err="1" smtClean="0"/>
              <a:t>use</a:t>
            </a:r>
            <a:r>
              <a:rPr lang="de-DE" baseline="0" dirty="0" smtClean="0"/>
              <a:t> </a:t>
            </a:r>
            <a:r>
              <a:rPr lang="de-DE" baseline="0" dirty="0" err="1" smtClean="0"/>
              <a:t>of</a:t>
            </a:r>
            <a:r>
              <a:rPr lang="de-DE" baseline="0" dirty="0" smtClean="0"/>
              <a:t> a </a:t>
            </a:r>
            <a:r>
              <a:rPr lang="de-DE" baseline="0" dirty="0" err="1" smtClean="0"/>
              <a:t>sensors</a:t>
            </a:r>
            <a:r>
              <a:rPr lang="de-DE" baseline="0" dirty="0" smtClean="0"/>
              <a:t> </a:t>
            </a:r>
            <a:r>
              <a:rPr lang="de-DE" baseline="0" dirty="0" err="1" smtClean="0"/>
              <a:t>and</a:t>
            </a:r>
            <a:r>
              <a:rPr lang="de-DE" baseline="0" dirty="0" smtClean="0"/>
              <a:t> </a:t>
            </a:r>
            <a:r>
              <a:rPr lang="de-DE" baseline="0" dirty="0" err="1" smtClean="0"/>
              <a:t>software</a:t>
            </a:r>
            <a:r>
              <a:rPr lang="de-DE" baseline="0" dirty="0" smtClean="0"/>
              <a:t> </a:t>
            </a:r>
            <a:r>
              <a:rPr lang="de-DE" baseline="0" dirty="0" err="1" smtClean="0"/>
              <a:t>that</a:t>
            </a:r>
            <a:r>
              <a:rPr lang="de-DE" baseline="0" dirty="0" smtClean="0"/>
              <a:t> </a:t>
            </a:r>
            <a:r>
              <a:rPr lang="de-DE" baseline="0" dirty="0" err="1" smtClean="0"/>
              <a:t>is</a:t>
            </a:r>
            <a:r>
              <a:rPr lang="de-DE" baseline="0" dirty="0" smtClean="0"/>
              <a:t> </a:t>
            </a:r>
            <a:r>
              <a:rPr lang="de-DE" baseline="0" dirty="0" err="1" smtClean="0"/>
              <a:t>more</a:t>
            </a:r>
            <a:r>
              <a:rPr lang="de-DE" baseline="0" dirty="0" smtClean="0"/>
              <a:t> </a:t>
            </a:r>
            <a:r>
              <a:rPr lang="de-DE" baseline="0" dirty="0" err="1" smtClean="0"/>
              <a:t>reliable</a:t>
            </a:r>
            <a:r>
              <a:rPr lang="de-DE" baseline="0" dirty="0" smtClean="0"/>
              <a:t> </a:t>
            </a:r>
            <a:r>
              <a:rPr lang="de-DE" baseline="0" dirty="0" err="1" smtClean="0"/>
              <a:t>to</a:t>
            </a:r>
            <a:r>
              <a:rPr lang="de-DE" baseline="0" dirty="0" smtClean="0"/>
              <a:t> </a:t>
            </a:r>
            <a:r>
              <a:rPr lang="de-DE" baseline="0" dirty="0" err="1" smtClean="0"/>
              <a:t>identify</a:t>
            </a:r>
            <a:r>
              <a:rPr lang="de-DE" baseline="0" dirty="0" smtClean="0"/>
              <a:t> </a:t>
            </a:r>
            <a:r>
              <a:rPr lang="de-DE" baseline="0" dirty="0" err="1" smtClean="0"/>
              <a:t>failures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track</a:t>
            </a:r>
            <a:r>
              <a:rPr lang="de-DE" baseline="0" dirty="0" smtClean="0"/>
              <a:t> </a:t>
            </a:r>
            <a:r>
              <a:rPr lang="de-DE" baseline="0" dirty="0" err="1" smtClean="0"/>
              <a:t>than</a:t>
            </a:r>
            <a:r>
              <a:rPr lang="de-DE" baseline="0" dirty="0" smtClean="0"/>
              <a:t> </a:t>
            </a:r>
            <a:r>
              <a:rPr lang="de-DE" baseline="0" dirty="0" err="1" smtClean="0"/>
              <a:t>this</a:t>
            </a:r>
            <a:r>
              <a:rPr lang="de-DE" baseline="0" dirty="0" smtClean="0"/>
              <a:t> </a:t>
            </a:r>
            <a:r>
              <a:rPr lang="de-DE" baseline="0" dirty="0" err="1" smtClean="0"/>
              <a:t>can</a:t>
            </a:r>
            <a:r>
              <a:rPr lang="de-DE" baseline="0" dirty="0" smtClean="0"/>
              <a:t> </a:t>
            </a:r>
            <a:r>
              <a:rPr lang="de-DE" baseline="0" dirty="0" err="1" smtClean="0"/>
              <a:t>be</a:t>
            </a:r>
            <a:r>
              <a:rPr lang="de-DE" baseline="0" dirty="0" smtClean="0"/>
              <a:t> </a:t>
            </a:r>
            <a:r>
              <a:rPr lang="de-DE" baseline="0" dirty="0" err="1" smtClean="0"/>
              <a:t>done</a:t>
            </a:r>
            <a:r>
              <a:rPr lang="de-DE" baseline="0" dirty="0" smtClean="0"/>
              <a:t> </a:t>
            </a:r>
            <a:r>
              <a:rPr lang="de-DE" baseline="0" dirty="0" err="1" smtClean="0"/>
              <a:t>through</a:t>
            </a:r>
            <a:r>
              <a:rPr lang="de-DE" baseline="0" dirty="0" smtClean="0"/>
              <a:t> </a:t>
            </a:r>
            <a:r>
              <a:rPr lang="de-DE" baseline="0" dirty="0" err="1" smtClean="0"/>
              <a:t>manual</a:t>
            </a:r>
            <a:r>
              <a:rPr lang="de-DE" baseline="0" dirty="0" smtClean="0"/>
              <a:t> </a:t>
            </a:r>
            <a:r>
              <a:rPr lang="de-DE" baseline="0" dirty="0" err="1" smtClean="0"/>
              <a:t>inspections</a:t>
            </a:r>
            <a:r>
              <a:rPr lang="de-DE" baseline="0" dirty="0" smtClean="0"/>
              <a:t> (</a:t>
            </a:r>
            <a:r>
              <a:rPr lang="de-DE" baseline="0" dirty="0" err="1" smtClean="0"/>
              <a:t>track</a:t>
            </a:r>
            <a:r>
              <a:rPr lang="de-DE" baseline="0" dirty="0" smtClean="0"/>
              <a:t> </a:t>
            </a:r>
            <a:r>
              <a:rPr lang="de-DE" baseline="0" dirty="0" err="1" smtClean="0"/>
              <a:t>patrolling</a:t>
            </a:r>
            <a:r>
              <a:rPr lang="de-DE" baseline="0" dirty="0" smtClean="0"/>
              <a:t>). </a:t>
            </a:r>
          </a:p>
          <a:p>
            <a:r>
              <a:rPr lang="de-DE" baseline="0" dirty="0" smtClean="0"/>
              <a:t>On </a:t>
            </a:r>
            <a:r>
              <a:rPr lang="de-DE" baseline="0" dirty="0" err="1" smtClean="0"/>
              <a:t>the</a:t>
            </a:r>
            <a:r>
              <a:rPr lang="de-DE" baseline="0" dirty="0" smtClean="0"/>
              <a:t> </a:t>
            </a:r>
            <a:r>
              <a:rPr lang="de-DE" baseline="0" dirty="0" err="1" smtClean="0"/>
              <a:t>other</a:t>
            </a:r>
            <a:r>
              <a:rPr lang="de-DE" baseline="0" dirty="0" smtClean="0"/>
              <a:t> </a:t>
            </a:r>
            <a:r>
              <a:rPr lang="de-DE" baseline="0" dirty="0" err="1" smtClean="0"/>
              <a:t>hand</a:t>
            </a:r>
            <a:r>
              <a:rPr lang="de-DE" baseline="0" dirty="0" smtClean="0"/>
              <a:t>, </a:t>
            </a:r>
            <a:r>
              <a:rPr lang="de-DE" baseline="0" dirty="0" err="1" smtClean="0"/>
              <a:t>the</a:t>
            </a:r>
            <a:r>
              <a:rPr lang="de-DE" baseline="0" dirty="0" smtClean="0"/>
              <a:t> partial </a:t>
            </a:r>
            <a:r>
              <a:rPr lang="de-DE" baseline="0" dirty="0" err="1" smtClean="0"/>
              <a:t>replacement</a:t>
            </a:r>
            <a:r>
              <a:rPr lang="de-DE" baseline="0" dirty="0" smtClean="0"/>
              <a:t> </a:t>
            </a:r>
            <a:r>
              <a:rPr lang="de-DE" baseline="0" dirty="0" err="1" smtClean="0"/>
              <a:t>of</a:t>
            </a:r>
            <a:r>
              <a:rPr lang="de-DE" baseline="0" dirty="0" smtClean="0"/>
              <a:t> </a:t>
            </a:r>
            <a:r>
              <a:rPr lang="de-DE" baseline="0" dirty="0" err="1" smtClean="0"/>
              <a:t>track</a:t>
            </a:r>
            <a:r>
              <a:rPr lang="de-DE" baseline="0" dirty="0" smtClean="0"/>
              <a:t> </a:t>
            </a:r>
            <a:r>
              <a:rPr lang="de-DE" baseline="0" dirty="0" err="1" smtClean="0"/>
              <a:t>patrolling</a:t>
            </a:r>
            <a:r>
              <a:rPr lang="de-DE" baseline="0" dirty="0" smtClean="0"/>
              <a:t>  </a:t>
            </a:r>
            <a:r>
              <a:rPr lang="de-DE" baseline="0" dirty="0" err="1" smtClean="0"/>
              <a:t>by</a:t>
            </a:r>
            <a:r>
              <a:rPr lang="de-DE" baseline="0" dirty="0" smtClean="0"/>
              <a:t> </a:t>
            </a:r>
            <a:r>
              <a:rPr lang="de-DE" baseline="0" dirty="0" err="1" smtClean="0"/>
              <a:t>the</a:t>
            </a:r>
            <a:r>
              <a:rPr lang="de-DE" baseline="0" dirty="0" smtClean="0"/>
              <a:t> </a:t>
            </a:r>
            <a:r>
              <a:rPr lang="de-DE" baseline="0" dirty="0" err="1" smtClean="0"/>
              <a:t>use</a:t>
            </a:r>
            <a:r>
              <a:rPr lang="de-DE" baseline="0" dirty="0" smtClean="0"/>
              <a:t> </a:t>
            </a:r>
            <a:r>
              <a:rPr lang="de-DE" baseline="0" dirty="0" err="1" smtClean="0"/>
              <a:t>of</a:t>
            </a:r>
            <a:r>
              <a:rPr lang="de-DE" baseline="0" dirty="0" smtClean="0"/>
              <a:t> </a:t>
            </a:r>
            <a:r>
              <a:rPr lang="de-DE" baseline="0" dirty="0" err="1" smtClean="0"/>
              <a:t>sensors</a:t>
            </a:r>
            <a:r>
              <a:rPr lang="de-DE" baseline="0" dirty="0" smtClean="0"/>
              <a:t> </a:t>
            </a:r>
            <a:r>
              <a:rPr lang="de-DE" baseline="0" dirty="0" err="1" smtClean="0"/>
              <a:t>increase</a:t>
            </a:r>
            <a:r>
              <a:rPr lang="de-DE" baseline="0" dirty="0" smtClean="0"/>
              <a:t> </a:t>
            </a:r>
            <a:r>
              <a:rPr lang="de-DE" baseline="0" dirty="0" err="1" smtClean="0"/>
              <a:t>safety</a:t>
            </a:r>
            <a:r>
              <a:rPr lang="de-DE" baseline="0" dirty="0" smtClean="0"/>
              <a:t> </a:t>
            </a:r>
            <a:r>
              <a:rPr lang="de-DE" baseline="0" dirty="0" err="1" smtClean="0"/>
              <a:t>and</a:t>
            </a:r>
            <a:r>
              <a:rPr lang="de-DE" baseline="0" dirty="0" smtClean="0"/>
              <a:t> </a:t>
            </a:r>
            <a:r>
              <a:rPr lang="de-DE" baseline="0" dirty="0" err="1" smtClean="0"/>
              <a:t>health</a:t>
            </a:r>
            <a:r>
              <a:rPr lang="de-DE" baseline="0" dirty="0" smtClean="0"/>
              <a:t> </a:t>
            </a:r>
            <a:r>
              <a:rPr lang="de-DE" baseline="0" dirty="0" err="1" smtClean="0"/>
              <a:t>conditions</a:t>
            </a:r>
            <a:r>
              <a:rPr lang="de-DE" baseline="0" dirty="0" smtClean="0"/>
              <a:t> </a:t>
            </a:r>
            <a:r>
              <a:rPr lang="de-DE" baseline="0" dirty="0" err="1" smtClean="0"/>
              <a:t>of</a:t>
            </a:r>
            <a:r>
              <a:rPr lang="de-DE" baseline="0" dirty="0" smtClean="0"/>
              <a:t> </a:t>
            </a:r>
            <a:r>
              <a:rPr lang="de-DE" baseline="0" dirty="0" err="1" smtClean="0"/>
              <a:t>track</a:t>
            </a:r>
            <a:r>
              <a:rPr lang="de-DE" baseline="0" dirty="0" smtClean="0"/>
              <a:t> </a:t>
            </a:r>
            <a:r>
              <a:rPr lang="de-DE" baseline="0" dirty="0" err="1" smtClean="0"/>
              <a:t>inspections</a:t>
            </a:r>
            <a:r>
              <a:rPr lang="de-DE" baseline="0" dirty="0" smtClean="0"/>
              <a:t>. </a:t>
            </a:r>
            <a:r>
              <a:rPr lang="de-DE" baseline="0" dirty="0" err="1" smtClean="0"/>
              <a:t>Accidents</a:t>
            </a:r>
            <a:r>
              <a:rPr lang="de-DE" baseline="0" dirty="0" smtClean="0"/>
              <a:t> on </a:t>
            </a:r>
            <a:r>
              <a:rPr lang="de-DE" baseline="0" dirty="0" err="1" smtClean="0"/>
              <a:t>the</a:t>
            </a:r>
            <a:r>
              <a:rPr lang="de-DE" baseline="0" dirty="0" smtClean="0"/>
              <a:t> </a:t>
            </a:r>
            <a:r>
              <a:rPr lang="de-DE" baseline="0" dirty="0" err="1" smtClean="0"/>
              <a:t>track</a:t>
            </a:r>
            <a:r>
              <a:rPr lang="de-DE" baseline="0" dirty="0" smtClean="0"/>
              <a:t> </a:t>
            </a:r>
            <a:r>
              <a:rPr lang="de-DE" baseline="0" dirty="0" err="1" smtClean="0"/>
              <a:t>are</a:t>
            </a:r>
            <a:r>
              <a:rPr lang="de-DE" baseline="0" dirty="0" smtClean="0"/>
              <a:t> rarer </a:t>
            </a:r>
            <a:r>
              <a:rPr lang="de-DE" baseline="0" dirty="0" err="1" smtClean="0"/>
              <a:t>and</a:t>
            </a:r>
            <a:r>
              <a:rPr lang="de-DE" baseline="0" dirty="0" smtClean="0"/>
              <a:t> </a:t>
            </a:r>
            <a:r>
              <a:rPr lang="de-DE" baseline="0" dirty="0" err="1" smtClean="0"/>
              <a:t>health</a:t>
            </a:r>
            <a:r>
              <a:rPr lang="de-DE" baseline="0" dirty="0" smtClean="0"/>
              <a:t> </a:t>
            </a:r>
            <a:r>
              <a:rPr lang="de-DE" baseline="0" dirty="0" err="1" smtClean="0"/>
              <a:t>conditions</a:t>
            </a:r>
            <a:r>
              <a:rPr lang="de-DE" baseline="0" dirty="0" smtClean="0"/>
              <a:t> </a:t>
            </a:r>
            <a:r>
              <a:rPr lang="de-DE" baseline="0" dirty="0" err="1" smtClean="0"/>
              <a:t>may</a:t>
            </a:r>
            <a:r>
              <a:rPr lang="de-DE" baseline="0" dirty="0" smtClean="0"/>
              <a:t> </a:t>
            </a:r>
            <a:r>
              <a:rPr lang="de-DE" baseline="0" dirty="0" err="1" smtClean="0"/>
              <a:t>be</a:t>
            </a:r>
            <a:r>
              <a:rPr lang="de-DE" baseline="0" dirty="0" smtClean="0"/>
              <a:t> </a:t>
            </a:r>
            <a:r>
              <a:rPr lang="de-DE" baseline="0" dirty="0" err="1" smtClean="0"/>
              <a:t>improved</a:t>
            </a:r>
            <a:r>
              <a:rPr lang="de-DE" baseline="0" dirty="0" smtClean="0"/>
              <a:t> </a:t>
            </a:r>
            <a:r>
              <a:rPr lang="de-DE" baseline="0" dirty="0" err="1" smtClean="0"/>
              <a:t>by</a:t>
            </a:r>
            <a:r>
              <a:rPr lang="de-DE" baseline="0" dirty="0" smtClean="0"/>
              <a:t> an </a:t>
            </a:r>
            <a:r>
              <a:rPr lang="de-DE" baseline="0" dirty="0" err="1" smtClean="0"/>
              <a:t>improvement</a:t>
            </a:r>
            <a:r>
              <a:rPr lang="de-DE" baseline="0" dirty="0" smtClean="0"/>
              <a:t> </a:t>
            </a:r>
            <a:r>
              <a:rPr lang="de-DE" baseline="0" dirty="0" err="1" smtClean="0"/>
              <a:t>of</a:t>
            </a:r>
            <a:r>
              <a:rPr lang="de-DE" baseline="0" dirty="0" smtClean="0"/>
              <a:t> </a:t>
            </a:r>
            <a:r>
              <a:rPr lang="de-DE" baseline="0" dirty="0" err="1" smtClean="0"/>
              <a:t>work</a:t>
            </a:r>
            <a:r>
              <a:rPr lang="de-DE" baseline="0" dirty="0" smtClean="0"/>
              <a:t> </a:t>
            </a:r>
            <a:r>
              <a:rPr lang="de-DE" baseline="0" dirty="0" err="1" smtClean="0"/>
              <a:t>conditions</a:t>
            </a:r>
            <a:r>
              <a:rPr lang="de-DE" baseline="0" dirty="0" smtClean="0"/>
              <a:t>. </a:t>
            </a:r>
            <a:r>
              <a:rPr lang="de-DE" baseline="0" dirty="0" err="1" smtClean="0"/>
              <a:t>Rather</a:t>
            </a:r>
            <a:r>
              <a:rPr lang="de-DE" baseline="0" dirty="0" smtClean="0"/>
              <a:t> </a:t>
            </a:r>
            <a:r>
              <a:rPr lang="de-DE" baseline="0" dirty="0" err="1" smtClean="0"/>
              <a:t>than</a:t>
            </a:r>
            <a:r>
              <a:rPr lang="de-DE" baseline="0" dirty="0" smtClean="0"/>
              <a:t> </a:t>
            </a:r>
            <a:r>
              <a:rPr lang="de-DE" baseline="0" dirty="0" err="1" smtClean="0"/>
              <a:t>track</a:t>
            </a:r>
            <a:r>
              <a:rPr lang="de-DE" baseline="0" dirty="0" smtClean="0"/>
              <a:t> </a:t>
            </a:r>
            <a:r>
              <a:rPr lang="de-DE" baseline="0" dirty="0" err="1" smtClean="0"/>
              <a:t>patrolling</a:t>
            </a:r>
            <a:r>
              <a:rPr lang="de-DE" baseline="0" dirty="0" smtClean="0"/>
              <a:t>, </a:t>
            </a:r>
            <a:r>
              <a:rPr lang="de-DE" baseline="0" dirty="0" err="1" smtClean="0"/>
              <a:t>they</a:t>
            </a:r>
            <a:r>
              <a:rPr lang="de-DE" baseline="0" dirty="0" smtClean="0"/>
              <a:t> </a:t>
            </a:r>
            <a:r>
              <a:rPr lang="de-DE" baseline="0" dirty="0" err="1" smtClean="0"/>
              <a:t>sit</a:t>
            </a:r>
            <a:r>
              <a:rPr lang="de-DE" baseline="0" dirty="0" smtClean="0"/>
              <a:t> in </a:t>
            </a:r>
            <a:r>
              <a:rPr lang="de-DE" baseline="0" dirty="0" err="1" smtClean="0"/>
              <a:t>the</a:t>
            </a:r>
            <a:r>
              <a:rPr lang="de-DE" baseline="0" dirty="0" smtClean="0"/>
              <a:t> </a:t>
            </a:r>
            <a:r>
              <a:rPr lang="de-DE" baseline="0" dirty="0" err="1" smtClean="0"/>
              <a:t>train</a:t>
            </a:r>
            <a:r>
              <a:rPr lang="de-DE" baseline="0" dirty="0" smtClean="0"/>
              <a:t>. </a:t>
            </a:r>
          </a:p>
          <a:p>
            <a:endParaRPr lang="de-DE" baseline="0" dirty="0" smtClean="0"/>
          </a:p>
          <a:p>
            <a:r>
              <a:rPr lang="en-US" sz="1200" kern="1200" baseline="0" dirty="0" smtClean="0">
                <a:solidFill>
                  <a:schemeClr val="tx1"/>
                </a:solidFill>
                <a:latin typeface="Arial" charset="0"/>
                <a:ea typeface="+mn-ea"/>
                <a:cs typeface="+mn-cs"/>
              </a:rPr>
              <a:t>There will be a lower risk of accidents for workers walking on the tracks because the SUSTRAIL innovations decrease the length of the track that needs to be inspected and because workers might be more productive and hence less workers are needed to do the inspection. </a:t>
            </a:r>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23</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de-DE" dirty="0" smtClean="0"/>
              <a:t>As </a:t>
            </a:r>
            <a:r>
              <a:rPr lang="de-DE" dirty="0" err="1" smtClean="0"/>
              <a:t>mentioned</a:t>
            </a:r>
            <a:r>
              <a:rPr lang="de-DE" dirty="0" smtClean="0"/>
              <a:t> </a:t>
            </a:r>
            <a:r>
              <a:rPr lang="de-DE" dirty="0" err="1" smtClean="0"/>
              <a:t>before</a:t>
            </a:r>
            <a:r>
              <a:rPr lang="de-DE" dirty="0" smtClean="0"/>
              <a:t>,</a:t>
            </a:r>
            <a:r>
              <a:rPr lang="de-DE" baseline="0" dirty="0" smtClean="0"/>
              <a:t> </a:t>
            </a:r>
            <a:r>
              <a:rPr lang="de-DE" baseline="0" dirty="0" err="1" smtClean="0"/>
              <a:t>the</a:t>
            </a:r>
            <a:r>
              <a:rPr lang="de-DE" baseline="0" dirty="0" smtClean="0"/>
              <a:t> </a:t>
            </a:r>
            <a:r>
              <a:rPr lang="de-DE" baseline="0" dirty="0" err="1" smtClean="0"/>
              <a:t>aim</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interviews</a:t>
            </a:r>
            <a:r>
              <a:rPr lang="de-DE" baseline="0" dirty="0" smtClean="0"/>
              <a:t> was also </a:t>
            </a:r>
            <a:r>
              <a:rPr lang="de-DE" baseline="0" dirty="0" err="1" smtClean="0"/>
              <a:t>to</a:t>
            </a:r>
            <a:r>
              <a:rPr lang="de-DE" baseline="0" dirty="0" smtClean="0"/>
              <a:t> </a:t>
            </a:r>
            <a:r>
              <a:rPr lang="de-DE" baseline="0" dirty="0" err="1" smtClean="0"/>
              <a:t>gather</a:t>
            </a:r>
            <a:r>
              <a:rPr lang="de-DE" baseline="0" dirty="0" smtClean="0"/>
              <a:t> </a:t>
            </a:r>
            <a:r>
              <a:rPr lang="de-DE" baseline="0" dirty="0" err="1" smtClean="0"/>
              <a:t>information</a:t>
            </a:r>
            <a:r>
              <a:rPr lang="de-DE" baseline="0" dirty="0" smtClean="0"/>
              <a:t> on </a:t>
            </a:r>
            <a:r>
              <a:rPr lang="de-DE" baseline="0" dirty="0" err="1" smtClean="0"/>
              <a:t>phasing</a:t>
            </a:r>
            <a:r>
              <a:rPr lang="de-DE" baseline="0" dirty="0" smtClean="0"/>
              <a:t> </a:t>
            </a:r>
            <a:r>
              <a:rPr lang="de-DE" baseline="0" dirty="0" err="1" smtClean="0"/>
              <a:t>issues</a:t>
            </a:r>
            <a:r>
              <a:rPr lang="de-DE" baseline="0" dirty="0" smtClean="0"/>
              <a:t> </a:t>
            </a:r>
            <a:r>
              <a:rPr lang="de-DE" baseline="0" dirty="0" err="1" smtClean="0"/>
              <a:t>and</a:t>
            </a:r>
            <a:r>
              <a:rPr lang="de-DE" baseline="0" dirty="0" smtClean="0"/>
              <a:t> </a:t>
            </a:r>
            <a:r>
              <a:rPr lang="de-DE" baseline="0" dirty="0" err="1" smtClean="0"/>
              <a:t>several</a:t>
            </a:r>
            <a:r>
              <a:rPr lang="de-DE" baseline="0" dirty="0" smtClean="0"/>
              <a:t> </a:t>
            </a:r>
            <a:r>
              <a:rPr lang="de-DE" baseline="0" dirty="0" err="1" smtClean="0"/>
              <a:t>information</a:t>
            </a:r>
            <a:r>
              <a:rPr lang="de-DE" baseline="0" dirty="0" smtClean="0"/>
              <a:t> </a:t>
            </a:r>
            <a:r>
              <a:rPr lang="de-DE" baseline="0" dirty="0" err="1" smtClean="0"/>
              <a:t>have</a:t>
            </a:r>
            <a:r>
              <a:rPr lang="de-DE" baseline="0" dirty="0" smtClean="0"/>
              <a:t> </a:t>
            </a:r>
            <a:r>
              <a:rPr lang="de-DE" baseline="0" dirty="0" err="1" smtClean="0"/>
              <a:t>been</a:t>
            </a:r>
            <a:r>
              <a:rPr lang="de-DE" baseline="0" dirty="0" smtClean="0"/>
              <a:t> </a:t>
            </a:r>
            <a:r>
              <a:rPr lang="de-DE" baseline="0" dirty="0" err="1" smtClean="0"/>
              <a:t>emerged</a:t>
            </a:r>
            <a:r>
              <a:rPr lang="de-DE" baseline="0" dirty="0" smtClean="0"/>
              <a:t>. </a:t>
            </a:r>
            <a:r>
              <a:rPr lang="de-DE" baseline="0" dirty="0" err="1" smtClean="0"/>
              <a:t>Lcc</a:t>
            </a:r>
            <a:r>
              <a:rPr lang="de-DE" baseline="0" dirty="0" smtClean="0"/>
              <a:t> </a:t>
            </a:r>
            <a:r>
              <a:rPr lang="de-DE" baseline="0" dirty="0" err="1" smtClean="0"/>
              <a:t>costs</a:t>
            </a:r>
            <a:r>
              <a:rPr lang="de-DE" baseline="0" dirty="0" smtClean="0"/>
              <a:t> </a:t>
            </a:r>
            <a:r>
              <a:rPr lang="de-DE" baseline="0" dirty="0" err="1" smtClean="0"/>
              <a:t>of</a:t>
            </a:r>
            <a:r>
              <a:rPr lang="de-DE" baseline="0" dirty="0" smtClean="0"/>
              <a:t> </a:t>
            </a:r>
            <a:r>
              <a:rPr lang="de-DE" baseline="0" dirty="0" err="1" smtClean="0"/>
              <a:t>the</a:t>
            </a:r>
            <a:r>
              <a:rPr lang="de-DE" baseline="0" dirty="0" smtClean="0"/>
              <a:t> </a:t>
            </a:r>
            <a:r>
              <a:rPr lang="de-DE" baseline="0" dirty="0" err="1" smtClean="0"/>
              <a:t>new</a:t>
            </a:r>
            <a:r>
              <a:rPr lang="de-DE" baseline="0" dirty="0" smtClean="0"/>
              <a:t> </a:t>
            </a:r>
            <a:r>
              <a:rPr lang="de-DE" baseline="0" dirty="0" err="1" smtClean="0"/>
              <a:t>components</a:t>
            </a:r>
            <a:r>
              <a:rPr lang="de-DE" baseline="0" dirty="0" smtClean="0"/>
              <a:t> </a:t>
            </a:r>
            <a:r>
              <a:rPr lang="de-DE" baseline="0" dirty="0" err="1" smtClean="0"/>
              <a:t>are</a:t>
            </a:r>
            <a:r>
              <a:rPr lang="de-DE" baseline="0" dirty="0" smtClean="0"/>
              <a:t> </a:t>
            </a:r>
            <a:r>
              <a:rPr lang="de-DE" baseline="0" dirty="0" err="1" smtClean="0"/>
              <a:t>lower</a:t>
            </a:r>
            <a:r>
              <a:rPr lang="de-DE" baseline="0" dirty="0" smtClean="0"/>
              <a:t>, but </a:t>
            </a:r>
            <a:r>
              <a:rPr lang="de-DE" baseline="0" dirty="0" err="1" smtClean="0"/>
              <a:t>initial</a:t>
            </a:r>
            <a:r>
              <a:rPr lang="de-DE" baseline="0" dirty="0" smtClean="0"/>
              <a:t> </a:t>
            </a:r>
            <a:r>
              <a:rPr lang="de-DE" baseline="0" dirty="0" err="1" smtClean="0"/>
              <a:t>costs</a:t>
            </a:r>
            <a:r>
              <a:rPr lang="de-DE" baseline="0" dirty="0" smtClean="0"/>
              <a:t> </a:t>
            </a:r>
            <a:r>
              <a:rPr lang="de-DE" baseline="0" dirty="0" err="1" smtClean="0"/>
              <a:t>are</a:t>
            </a:r>
            <a:r>
              <a:rPr lang="de-DE" baseline="0" dirty="0" smtClean="0"/>
              <a:t> </a:t>
            </a:r>
            <a:r>
              <a:rPr lang="de-DE" baseline="0" dirty="0" err="1" smtClean="0"/>
              <a:t>higher</a:t>
            </a:r>
            <a:r>
              <a:rPr lang="de-DE" baseline="0" dirty="0" smtClean="0"/>
              <a:t> </a:t>
            </a:r>
            <a:r>
              <a:rPr lang="de-DE" baseline="0" dirty="0" err="1" smtClean="0"/>
              <a:t>than</a:t>
            </a:r>
            <a:r>
              <a:rPr lang="de-DE" baseline="0" dirty="0" smtClean="0"/>
              <a:t> </a:t>
            </a:r>
            <a:r>
              <a:rPr lang="de-DE" baseline="0" dirty="0" err="1" smtClean="0"/>
              <a:t>established</a:t>
            </a:r>
            <a:r>
              <a:rPr lang="de-DE" baseline="0" dirty="0" smtClean="0"/>
              <a:t> </a:t>
            </a:r>
            <a:r>
              <a:rPr lang="de-DE" baseline="0" dirty="0" err="1" smtClean="0"/>
              <a:t>products</a:t>
            </a:r>
            <a:r>
              <a:rPr lang="de-DE" baseline="0" dirty="0" smtClean="0"/>
              <a:t>. </a:t>
            </a:r>
            <a:r>
              <a:rPr lang="de-DE" baseline="0" dirty="0" err="1" smtClean="0"/>
              <a:t>Hence</a:t>
            </a:r>
            <a:r>
              <a:rPr lang="de-DE" baseline="0" dirty="0" smtClean="0"/>
              <a:t>, </a:t>
            </a:r>
            <a:r>
              <a:rPr lang="de-DE" baseline="0" dirty="0" err="1" smtClean="0"/>
              <a:t>there</a:t>
            </a:r>
            <a:r>
              <a:rPr lang="de-DE" baseline="0" dirty="0" smtClean="0"/>
              <a:t> </a:t>
            </a:r>
            <a:r>
              <a:rPr lang="de-DE" baseline="0" dirty="0" err="1" smtClean="0"/>
              <a:t>is</a:t>
            </a:r>
            <a:r>
              <a:rPr lang="de-DE" baseline="0" dirty="0" smtClean="0"/>
              <a:t> a </a:t>
            </a:r>
            <a:r>
              <a:rPr lang="de-DE" baseline="0" dirty="0" err="1" smtClean="0"/>
              <a:t>need</a:t>
            </a:r>
            <a:r>
              <a:rPr lang="de-DE" baseline="0" dirty="0" smtClean="0"/>
              <a:t> </a:t>
            </a:r>
            <a:r>
              <a:rPr lang="en-GB" sz="1200" kern="1200" dirty="0" smtClean="0">
                <a:solidFill>
                  <a:schemeClr val="tx1"/>
                </a:solidFill>
                <a:latin typeface="Arial" charset="0"/>
                <a:ea typeface="+mn-ea"/>
                <a:cs typeface="+mn-cs"/>
              </a:rPr>
              <a:t>to communicate the lower LCCs to infrastructure managers. However, infrastructure managers usually think short term, whilst SUSTRAIL innovations may only become profitable after 7-10 years. Beside the unfavourable investment calculus of infrastructure managers, the implementation of innovations lead to a decreasing need of low qualified staff and thereby trigger social conflicts. Environmental issues linked to the problem of recycling novel railway materials (e.g. plastic sleepers) are also expected. </a:t>
            </a:r>
            <a:endParaRPr lang="it-IT" sz="1200" kern="1200" dirty="0" smtClean="0">
              <a:solidFill>
                <a:schemeClr val="tx1"/>
              </a:solidFill>
              <a:latin typeface="Arial" charset="0"/>
              <a:ea typeface="+mn-ea"/>
              <a:cs typeface="+mn-cs"/>
            </a:endParaRPr>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24</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kern="1200" baseline="0" dirty="0" smtClean="0">
                <a:solidFill>
                  <a:schemeClr val="tx1"/>
                </a:solidFill>
                <a:latin typeface="Arial" charset="0"/>
                <a:ea typeface="+mn-ea"/>
                <a:cs typeface="+mn-cs"/>
              </a:rPr>
              <a:t>The results of the interviews – although provisional – reflect the expectation in a decrease in track and vehicle maintenance and inspection efforts. In fact, these two areas are expected to benefit most from SUSTRAIL innovations terms of a decrease in human factor related costs. </a:t>
            </a:r>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25</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A26A38DB-D28A-45C0-97C2-92B178B0C388}" type="slidenum">
              <a:rPr lang="fr-FR" smtClean="0"/>
              <a:pPr/>
              <a:t>26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de-DE" dirty="0" err="1" smtClean="0"/>
              <a:t>Multidisciplinary</a:t>
            </a:r>
            <a:r>
              <a:rPr lang="de-DE" baseline="0" dirty="0" smtClean="0"/>
              <a:t> </a:t>
            </a:r>
            <a:r>
              <a:rPr lang="de-DE" baseline="0" dirty="0" err="1" smtClean="0"/>
              <a:t>consortium</a:t>
            </a:r>
            <a:r>
              <a:rPr lang="de-DE" baseline="0" dirty="0" smtClean="0"/>
              <a:t> </a:t>
            </a:r>
            <a:r>
              <a:rPr lang="de-DE" baseline="0" dirty="0" err="1" smtClean="0"/>
              <a:t>of</a:t>
            </a:r>
            <a:r>
              <a:rPr lang="de-DE" baseline="0" dirty="0" smtClean="0"/>
              <a:t> 29 European </a:t>
            </a:r>
            <a:r>
              <a:rPr lang="de-DE" baseline="0" dirty="0" err="1" smtClean="0"/>
              <a:t>partners</a:t>
            </a:r>
            <a:r>
              <a:rPr lang="de-DE" baseline="0" dirty="0" smtClean="0"/>
              <a:t> </a:t>
            </a:r>
            <a:r>
              <a:rPr lang="de-DE" baseline="0" dirty="0" err="1" smtClean="0"/>
              <a:t>including</a:t>
            </a:r>
            <a:r>
              <a:rPr lang="de-DE" baseline="0" dirty="0" smtClean="0"/>
              <a:t> </a:t>
            </a:r>
            <a:r>
              <a:rPr lang="de-DE" baseline="0" dirty="0" err="1" smtClean="0"/>
              <a:t>infrastructure</a:t>
            </a:r>
            <a:r>
              <a:rPr lang="de-DE" baseline="0" dirty="0" smtClean="0"/>
              <a:t> </a:t>
            </a:r>
            <a:r>
              <a:rPr lang="de-DE" baseline="0" dirty="0" err="1" smtClean="0"/>
              <a:t>managers</a:t>
            </a:r>
            <a:r>
              <a:rPr lang="de-DE" baseline="0" dirty="0" smtClean="0"/>
              <a:t>, </a:t>
            </a:r>
            <a:r>
              <a:rPr lang="de-DE" baseline="0" dirty="0" err="1" smtClean="0"/>
              <a:t>rail</a:t>
            </a:r>
            <a:r>
              <a:rPr lang="de-DE" baseline="0" dirty="0" smtClean="0"/>
              <a:t> </a:t>
            </a:r>
            <a:r>
              <a:rPr lang="de-DE" baseline="0" dirty="0" err="1" smtClean="0"/>
              <a:t>freight</a:t>
            </a:r>
            <a:r>
              <a:rPr lang="de-DE" baseline="0" dirty="0" smtClean="0"/>
              <a:t> </a:t>
            </a:r>
            <a:r>
              <a:rPr lang="de-DE" baseline="0" dirty="0" err="1" smtClean="0"/>
              <a:t>operators</a:t>
            </a:r>
            <a:r>
              <a:rPr lang="de-DE" baseline="0" dirty="0" smtClean="0"/>
              <a:t>, </a:t>
            </a:r>
            <a:r>
              <a:rPr lang="de-DE" baseline="0" dirty="0" err="1" smtClean="0"/>
              <a:t>industry</a:t>
            </a:r>
            <a:r>
              <a:rPr lang="de-DE" baseline="0" dirty="0" smtClean="0"/>
              <a:t> </a:t>
            </a:r>
            <a:r>
              <a:rPr lang="de-DE" baseline="0" dirty="0" err="1" smtClean="0"/>
              <a:t>and</a:t>
            </a:r>
            <a:r>
              <a:rPr lang="de-DE" baseline="0" dirty="0" smtClean="0"/>
              <a:t> </a:t>
            </a:r>
            <a:r>
              <a:rPr lang="de-DE" baseline="0" dirty="0" err="1" smtClean="0"/>
              <a:t>academia</a:t>
            </a:r>
            <a:r>
              <a:rPr lang="de-DE" baseline="0" dirty="0" smtClean="0"/>
              <a:t>. </a:t>
            </a:r>
            <a:endParaRPr lang="it-IT" dirty="0" smtClean="0"/>
          </a:p>
          <a:p>
            <a:endParaRPr lang="it-IT" dirty="0"/>
          </a:p>
        </p:txBody>
      </p:sp>
      <p:sp>
        <p:nvSpPr>
          <p:cNvPr id="4" name="Segnaposto numero diapositiva 3"/>
          <p:cNvSpPr>
            <a:spLocks noGrp="1"/>
          </p:cNvSpPr>
          <p:nvPr>
            <p:ph type="sldNum" sz="quarter" idx="10"/>
          </p:nvPr>
        </p:nvSpPr>
        <p:spPr/>
        <p:txBody>
          <a:bodyPr/>
          <a:lstStyle/>
          <a:p>
            <a:fld id="{A26A38DB-D28A-45C0-97C2-92B178B0C388}"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2"/>
            <a:r>
              <a:rPr lang="en-US" sz="1200" kern="1200" baseline="0" dirty="0" smtClean="0">
                <a:solidFill>
                  <a:schemeClr val="tx1"/>
                </a:solidFill>
                <a:latin typeface="Arial" charset="0"/>
                <a:ea typeface="+mn-ea"/>
                <a:cs typeface="+mn-cs"/>
              </a:rPr>
              <a:t>SUSTRAIL aims to contribute to the rail freight system to allow it to regain position and market. </a:t>
            </a:r>
            <a:r>
              <a:rPr lang="en-US" baseline="0" dirty="0" smtClean="0"/>
              <a:t>This is in line with the EC target to shift 30% of road freight to rail and waterborne transport until 2030. </a:t>
            </a:r>
            <a:endParaRPr lang="en-US" dirty="0" smtClean="0"/>
          </a:p>
          <a:p>
            <a:pPr lvl="2"/>
            <a:endParaRPr lang="en-US" dirty="0" smtClean="0"/>
          </a:p>
          <a:p>
            <a:pPr lvl="2"/>
            <a:r>
              <a:rPr lang="en-US" sz="1200" kern="1200" baseline="0" dirty="0" smtClean="0">
                <a:solidFill>
                  <a:schemeClr val="tx1"/>
                </a:solidFill>
                <a:latin typeface="Arial" charset="0"/>
                <a:ea typeface="+mn-ea"/>
                <a:cs typeface="+mn-cs"/>
              </a:rPr>
              <a:t>Availability is defined as the ability of a product to be in a state to perform a required function under given conditions at a given instant of time or over a given time interval assuming that the required external sources are provided. </a:t>
            </a:r>
            <a:endParaRPr lang="en-US" dirty="0" smtClean="0"/>
          </a:p>
          <a:p>
            <a:pPr lvl="2"/>
            <a:endParaRPr lang="en-US" dirty="0" smtClean="0"/>
          </a:p>
          <a:p>
            <a:r>
              <a:rPr lang="en-US" dirty="0" smtClean="0"/>
              <a:t>Core</a:t>
            </a:r>
            <a:r>
              <a:rPr lang="en-US" baseline="0" dirty="0" smtClean="0"/>
              <a:t> of the </a:t>
            </a:r>
            <a:r>
              <a:rPr lang="en-US" baseline="0" dirty="0" err="1" smtClean="0"/>
              <a:t>Sustrail</a:t>
            </a:r>
            <a:r>
              <a:rPr lang="en-US" baseline="0" dirty="0" smtClean="0"/>
              <a:t> project </a:t>
            </a:r>
            <a:r>
              <a:rPr lang="en-US" dirty="0" smtClean="0"/>
              <a:t>is to deliver innovations in both rail freight vehicles and track infrastructure components</a:t>
            </a:r>
            <a:r>
              <a:rPr lang="en-US" baseline="0" dirty="0" smtClean="0"/>
              <a:t>. T</a:t>
            </a:r>
            <a:r>
              <a:rPr lang="it-IT" sz="1200" kern="1200" baseline="0" dirty="0" err="1" smtClean="0">
                <a:solidFill>
                  <a:schemeClr val="tx1"/>
                </a:solidFill>
                <a:latin typeface="Arial" charset="0"/>
                <a:ea typeface="+mn-ea"/>
                <a:cs typeface="+mn-cs"/>
              </a:rPr>
              <a:t>he</a:t>
            </a:r>
            <a:r>
              <a:rPr lang="it-IT" sz="1200" kern="1200" baseline="0" dirty="0" smtClean="0">
                <a:solidFill>
                  <a:schemeClr val="tx1"/>
                </a:solidFill>
                <a:latin typeface="Arial" charset="0"/>
                <a:ea typeface="+mn-ea"/>
                <a:cs typeface="+mn-cs"/>
              </a:rPr>
              <a:t> </a:t>
            </a:r>
            <a:r>
              <a:rPr lang="it-IT" sz="1200" kern="1200" baseline="0" dirty="0" err="1" smtClean="0">
                <a:solidFill>
                  <a:schemeClr val="tx1"/>
                </a:solidFill>
                <a:latin typeface="Arial" charset="0"/>
                <a:ea typeface="+mn-ea"/>
                <a:cs typeface="+mn-cs"/>
              </a:rPr>
              <a:t>proposed</a:t>
            </a:r>
            <a:endParaRPr lang="it-IT"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solution is based on a combined improvement in both freight vehicle and track components in a holistic approach</a:t>
            </a:r>
            <a:endParaRPr lang="en-US" baseline="0" dirty="0" smtClean="0"/>
          </a:p>
          <a:p>
            <a:pPr lvl="2"/>
            <a:endParaRPr lang="en-US" baseline="0" dirty="0" smtClean="0"/>
          </a:p>
          <a:p>
            <a:pPr lvl="2"/>
            <a:r>
              <a:rPr lang="en-GB" sz="1200" kern="1200" dirty="0" smtClean="0">
                <a:solidFill>
                  <a:schemeClr val="tx1"/>
                </a:solidFill>
                <a:latin typeface="Arial" charset="0"/>
                <a:ea typeface="+mn-ea"/>
                <a:cs typeface="+mn-cs"/>
              </a:rPr>
              <a:t>Regarding</a:t>
            </a:r>
            <a:r>
              <a:rPr lang="en-GB" sz="1200" kern="1200" baseline="0" dirty="0" smtClean="0">
                <a:solidFill>
                  <a:schemeClr val="tx1"/>
                </a:solidFill>
                <a:latin typeface="Arial" charset="0"/>
                <a:ea typeface="+mn-ea"/>
                <a:cs typeface="+mn-cs"/>
              </a:rPr>
              <a:t> the </a:t>
            </a:r>
            <a:r>
              <a:rPr lang="en-GB" sz="1200" kern="1200" baseline="0" dirty="0" err="1" smtClean="0">
                <a:solidFill>
                  <a:schemeClr val="tx1"/>
                </a:solidFill>
                <a:latin typeface="Arial" charset="0"/>
                <a:ea typeface="+mn-ea"/>
                <a:cs typeface="+mn-cs"/>
              </a:rPr>
              <a:t>innovations,</a:t>
            </a:r>
            <a:r>
              <a:rPr lang="en-GB" sz="1200" kern="1200" dirty="0" err="1" smtClean="0">
                <a:solidFill>
                  <a:schemeClr val="tx1"/>
                </a:solidFill>
                <a:latin typeface="Arial" charset="0"/>
                <a:ea typeface="+mn-ea"/>
                <a:cs typeface="+mn-cs"/>
              </a:rPr>
              <a:t>”off</a:t>
            </a:r>
            <a:r>
              <a:rPr lang="en-GB" sz="1200" kern="1200" dirty="0" smtClean="0">
                <a:solidFill>
                  <a:schemeClr val="tx1"/>
                </a:solidFill>
                <a:latin typeface="Arial" charset="0"/>
                <a:ea typeface="+mn-ea"/>
                <a:cs typeface="+mn-cs"/>
              </a:rPr>
              <a:t>-the-shelf” components will be selected, and if appropriate, modifications will be proposed in the course of the project. Where the design requires completely new components, prototypes will be designed and laboratory tests carried out. </a:t>
            </a:r>
            <a:endParaRPr lang="en-US" dirty="0" smtClean="0"/>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GB" sz="1200" kern="1200" dirty="0" smtClean="0">
                <a:solidFill>
                  <a:schemeClr val="tx1"/>
                </a:solidFill>
                <a:latin typeface="Arial" charset="0"/>
                <a:ea typeface="+mn-ea"/>
                <a:cs typeface="+mn-cs"/>
              </a:rPr>
              <a:t>Starting point for the development of innovations has been the definition and prioritisation of duty requirements for the track and vehicle technology. In particular, the following duty requirements have to be pursued with the highest priority when identifying and developing track and vehicle innovations: </a:t>
            </a:r>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Particularly relevant to freight trains is the condition monitoring of railway axles, to detect cracks in their early stage and prevent crack propagation. This type of condition based monitoring system plays a key role in raising the safety of freight operation and, at the same time, contributes substantially to reduce maintenance costs and hence increase the cost efficiency of the system.</a:t>
            </a:r>
            <a:endParaRPr lang="it-IT"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tr-TR" dirty="0" smtClean="0"/>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tr-TR" dirty="0" smtClean="0"/>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Railway track stiffness (vertical track load divided by track deflection) is a basic parameter of track design which influences the bearing capacity, the dynamic </a:t>
            </a:r>
            <a:r>
              <a:rPr lang="en-US" dirty="0" err="1" smtClean="0"/>
              <a:t>behaviour</a:t>
            </a:r>
            <a:r>
              <a:rPr lang="en-US" dirty="0" smtClean="0"/>
              <a:t> of passing vehicles and, in particular, track geometry quality and the life of track components. </a:t>
            </a:r>
            <a:endParaRPr lang="tr-TR" dirty="0" smtClean="0"/>
          </a:p>
          <a:p>
            <a:endParaRPr lang="tr-TR" dirty="0"/>
          </a:p>
        </p:txBody>
      </p:sp>
      <p:sp>
        <p:nvSpPr>
          <p:cNvPr id="4" name="3 Slayt Numarası Yer Tutucusu"/>
          <p:cNvSpPr>
            <a:spLocks noGrp="1"/>
          </p:cNvSpPr>
          <p:nvPr>
            <p:ph type="sldNum" sz="quarter" idx="10"/>
          </p:nvPr>
        </p:nvSpPr>
        <p:spPr/>
        <p:txBody>
          <a:bodyPr/>
          <a:lstStyle/>
          <a:p>
            <a:fld id="{A26A38DB-D28A-45C0-97C2-92B178B0C388}"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654174" y="3917950"/>
            <a:ext cx="7489825" cy="579438"/>
          </a:xfrm>
          <a:ln>
            <a:noFill/>
          </a:ln>
          <a:effectLst/>
          <a:scene3d>
            <a:camera prst="orthographicFront">
              <a:rot lat="0" lon="0" rev="0"/>
            </a:camera>
            <a:lightRig rig="contrasting" dir="t">
              <a:rot lat="0" lon="0" rev="7800000"/>
            </a:lightRig>
          </a:scene3d>
          <a:sp3d>
            <a:bevelT w="139700" h="139700"/>
          </a:sp3d>
        </p:spPr>
        <p:txBody>
          <a:bodyPr/>
          <a:lstStyle>
            <a:lvl1pPr algn="l">
              <a:defRPr>
                <a:solidFill>
                  <a:schemeClr val="bg1"/>
                </a:solidFill>
              </a:defRPr>
            </a:lvl1pPr>
          </a:lstStyle>
          <a:p>
            <a:r>
              <a:rPr lang="tr-TR" dirty="0" smtClean="0"/>
              <a:t>Asıl başlık stili için tıklatın</a:t>
            </a:r>
            <a:endParaRPr lang="fr-FR" dirty="0"/>
          </a:p>
        </p:txBody>
      </p:sp>
      <p:sp>
        <p:nvSpPr>
          <p:cNvPr id="3075" name="Rectangle 3"/>
          <p:cNvSpPr>
            <a:spLocks noGrp="1" noChangeArrowheads="1"/>
          </p:cNvSpPr>
          <p:nvPr>
            <p:ph type="subTitle" idx="1"/>
          </p:nvPr>
        </p:nvSpPr>
        <p:spPr>
          <a:xfrm>
            <a:off x="1658938" y="4570413"/>
            <a:ext cx="6513512" cy="431800"/>
          </a:xfrm>
        </p:spPr>
        <p:txBody>
          <a:bodyPr/>
          <a:lstStyle>
            <a:lvl1pPr marL="0" indent="0">
              <a:buFont typeface="Arial" charset="0"/>
              <a:buNone/>
              <a:defRPr sz="1800">
                <a:solidFill>
                  <a:srgbClr val="838486"/>
                </a:solidFill>
              </a:defRPr>
            </a:lvl1pPr>
          </a:lstStyle>
          <a:p>
            <a:r>
              <a:rPr lang="tr-TR" smtClean="0"/>
              <a:t>Asıl alt başlık stilini düzenlemek için tıklatın</a:t>
            </a:r>
            <a:endParaRPr lang="fr-FR"/>
          </a:p>
        </p:txBody>
      </p:sp>
      <p:sp>
        <p:nvSpPr>
          <p:cNvPr id="3080" name="Rectangle 8"/>
          <p:cNvSpPr>
            <a:spLocks noChangeArrowheads="1"/>
          </p:cNvSpPr>
          <p:nvPr/>
        </p:nvSpPr>
        <p:spPr bwMode="auto">
          <a:xfrm rot="-5400000">
            <a:off x="6403181" y="3601244"/>
            <a:ext cx="5157788" cy="323850"/>
          </a:xfrm>
          <a:prstGeom prst="rect">
            <a:avLst/>
          </a:prstGeom>
          <a:noFill/>
          <a:ln w="9525">
            <a:noFill/>
            <a:miter lim="800000"/>
            <a:headEnd/>
            <a:tailEnd/>
          </a:ln>
          <a:effectLst/>
        </p:spPr>
        <p:txBody>
          <a:bodyPr/>
          <a:lstStyle/>
          <a:p>
            <a:r>
              <a:rPr lang="en-US" sz="1000">
                <a:solidFill>
                  <a:srgbClr val="838486"/>
                </a:solidFill>
              </a:rPr>
              <a:t>Legal </a:t>
            </a:r>
            <a:r>
              <a:rPr lang="en-US" sz="900">
                <a:solidFill>
                  <a:srgbClr val="838486"/>
                </a:solidFill>
              </a:rPr>
              <a:t>information</a:t>
            </a:r>
          </a:p>
        </p:txBody>
      </p:sp>
      <p:pic>
        <p:nvPicPr>
          <p:cNvPr id="5" name="4 Resim" descr="SUSTRAIL.jpg"/>
          <p:cNvPicPr>
            <a:picLocks noChangeAspect="1"/>
          </p:cNvPicPr>
          <p:nvPr userDrawn="1"/>
        </p:nvPicPr>
        <p:blipFill>
          <a:blip r:embed="rId2" cstate="print"/>
          <a:stretch>
            <a:fillRect/>
          </a:stretch>
        </p:blipFill>
        <p:spPr>
          <a:xfrm>
            <a:off x="6948080" y="5993329"/>
            <a:ext cx="1891352" cy="612608"/>
          </a:xfrm>
          <a:prstGeom prst="rect">
            <a:avLst/>
          </a:prstGeom>
        </p:spPr>
      </p:pic>
      <p:cxnSp>
        <p:nvCxnSpPr>
          <p:cNvPr id="7" name="6 Düz Bağlayıcı"/>
          <p:cNvCxnSpPr/>
          <p:nvPr userDrawn="1"/>
        </p:nvCxnSpPr>
        <p:spPr>
          <a:xfrm rot="5400000">
            <a:off x="-3214718" y="3429000"/>
            <a:ext cx="6858000" cy="1588"/>
          </a:xfrm>
          <a:prstGeom prst="line">
            <a:avLst/>
          </a:prstGeom>
          <a:ln w="149225">
            <a:solidFill>
              <a:srgbClr val="7E848C"/>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en-US"/>
              <a:t>Référence / date</a:t>
            </a:r>
          </a:p>
        </p:txBody>
      </p:sp>
      <p:sp>
        <p:nvSpPr>
          <p:cNvPr id="5" name="4 Altbilgi Yer Tutucusu"/>
          <p:cNvSpPr>
            <a:spLocks noGrp="1"/>
          </p:cNvSpPr>
          <p:nvPr>
            <p:ph type="ftr" sz="quarter" idx="11"/>
          </p:nvPr>
        </p:nvSpPr>
        <p:spPr/>
        <p:txBody>
          <a:bodyPr/>
          <a:lstStyle>
            <a:lvl1pPr>
              <a:defRPr/>
            </a:lvl1pPr>
          </a:lstStyle>
          <a:p>
            <a:r>
              <a:rPr lang="en-US"/>
              <a:t>Subject</a:t>
            </a:r>
          </a:p>
        </p:txBody>
      </p:sp>
      <p:sp>
        <p:nvSpPr>
          <p:cNvPr id="6" name="5 Slayt Numarası Yer Tutucusu"/>
          <p:cNvSpPr>
            <a:spLocks noGrp="1"/>
          </p:cNvSpPr>
          <p:nvPr>
            <p:ph type="sldNum" sz="quarter" idx="12"/>
          </p:nvPr>
        </p:nvSpPr>
        <p:spPr/>
        <p:txBody>
          <a:bodyPr/>
          <a:lstStyle>
            <a:lvl1pPr>
              <a:defRPr/>
            </a:lvl1pPr>
          </a:lstStyle>
          <a:p>
            <a:fld id="{5C6744FC-2686-4ADD-AE9E-A656754022AA}"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61138" y="44450"/>
            <a:ext cx="2125662" cy="518477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79388" y="44450"/>
            <a:ext cx="6229350" cy="51847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en-US"/>
              <a:t>Référence / date</a:t>
            </a:r>
          </a:p>
        </p:txBody>
      </p:sp>
      <p:sp>
        <p:nvSpPr>
          <p:cNvPr id="5" name="4 Altbilgi Yer Tutucusu"/>
          <p:cNvSpPr>
            <a:spLocks noGrp="1"/>
          </p:cNvSpPr>
          <p:nvPr>
            <p:ph type="ftr" sz="quarter" idx="11"/>
          </p:nvPr>
        </p:nvSpPr>
        <p:spPr/>
        <p:txBody>
          <a:bodyPr/>
          <a:lstStyle>
            <a:lvl1pPr>
              <a:defRPr/>
            </a:lvl1pPr>
          </a:lstStyle>
          <a:p>
            <a:r>
              <a:rPr lang="en-US"/>
              <a:t>Subject</a:t>
            </a:r>
          </a:p>
        </p:txBody>
      </p:sp>
      <p:sp>
        <p:nvSpPr>
          <p:cNvPr id="6" name="5 Slayt Numarası Yer Tutucusu"/>
          <p:cNvSpPr>
            <a:spLocks noGrp="1"/>
          </p:cNvSpPr>
          <p:nvPr>
            <p:ph type="sldNum" sz="quarter" idx="12"/>
          </p:nvPr>
        </p:nvSpPr>
        <p:spPr/>
        <p:txBody>
          <a:bodyPr/>
          <a:lstStyle>
            <a:lvl1pPr>
              <a:defRPr/>
            </a:lvl1pPr>
          </a:lstStyle>
          <a:p>
            <a:fld id="{AA2D2833-312E-4BFB-82DD-5ECBC93FCFFA}" type="slidenum">
              <a:rPr lang="fr-F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5" name="4 Resim" descr="Sustrail PPT.png"/>
          <p:cNvPicPr>
            <a:picLocks noChangeAspect="1"/>
          </p:cNvPicPr>
          <p:nvPr userDrawn="1"/>
        </p:nvPicPr>
        <p:blipFill>
          <a:blip r:embed="rId2" cstate="print"/>
          <a:stretch>
            <a:fillRect/>
          </a:stretch>
        </p:blipFill>
        <p:spPr>
          <a:xfrm>
            <a:off x="4321" y="-24"/>
            <a:ext cx="9127804" cy="6858024"/>
          </a:xfrm>
          <a:prstGeom prst="rect">
            <a:avLst/>
          </a:prstGeom>
        </p:spPr>
      </p:pic>
      <p:sp>
        <p:nvSpPr>
          <p:cNvPr id="15362" name="Rectangle 2"/>
          <p:cNvSpPr>
            <a:spLocks noGrp="1" noChangeArrowheads="1"/>
          </p:cNvSpPr>
          <p:nvPr>
            <p:ph type="ctrTitle"/>
          </p:nvPr>
        </p:nvSpPr>
        <p:spPr bwMode="auto">
          <a:xfrm>
            <a:off x="1730375" y="3894138"/>
            <a:ext cx="6191250" cy="57785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l">
              <a:defRPr sz="2600" b="1">
                <a:solidFill>
                  <a:srgbClr val="076138"/>
                </a:solidFill>
              </a:defRPr>
            </a:lvl1pPr>
          </a:lstStyle>
          <a:p>
            <a:r>
              <a:rPr lang="fr-FR" dirty="0"/>
              <a:t>Cliquez pour modifier le style du titre</a:t>
            </a:r>
          </a:p>
        </p:txBody>
      </p:sp>
      <p:sp>
        <p:nvSpPr>
          <p:cNvPr id="15363" name="Rectangle 3"/>
          <p:cNvSpPr>
            <a:spLocks noGrp="1" noChangeArrowheads="1"/>
          </p:cNvSpPr>
          <p:nvPr>
            <p:ph type="subTitle" idx="1"/>
          </p:nvPr>
        </p:nvSpPr>
        <p:spPr bwMode="auto">
          <a:xfrm>
            <a:off x="1746250" y="4521200"/>
            <a:ext cx="6400800" cy="406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buFontTx/>
              <a:buNone/>
              <a:defRPr sz="1800" b="1">
                <a:solidFill>
                  <a:srgbClr val="076138"/>
                </a:solidFill>
              </a:defRPr>
            </a:lvl1pPr>
          </a:lstStyle>
          <a:p>
            <a:r>
              <a:rPr lang="fr-FR" dirty="0"/>
              <a:t>Cliquez pour modifier le style des sous-titres du masque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İçerik Yer Tutucusu"/>
          <p:cNvSpPr>
            <a:spLocks noGrp="1"/>
          </p:cNvSpPr>
          <p:nvPr>
            <p:ph idx="1"/>
          </p:nvPr>
        </p:nvSpPr>
        <p:spPr>
          <a:xfrm>
            <a:off x="457200" y="1600200"/>
            <a:ext cx="8229600" cy="4525963"/>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a:prstGeom prst="rect">
            <a:avLst/>
          </a:prstGeo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6 Resim" descr="Sustrail PPT2.png"/>
          <p:cNvPicPr>
            <a:picLocks noChangeAspect="1"/>
          </p:cNvPicPr>
          <p:nvPr userDrawn="1"/>
        </p:nvPicPr>
        <p:blipFill>
          <a:blip r:embed="rId2" cstate="print"/>
          <a:stretch>
            <a:fillRect/>
          </a:stretch>
        </p:blipFill>
        <p:spPr>
          <a:xfrm>
            <a:off x="2028" y="0"/>
            <a:ext cx="9139943" cy="6858000"/>
          </a:xfrm>
          <a:prstGeom prst="rect">
            <a:avLst/>
          </a:prstGeom>
        </p:spPr>
      </p:pic>
      <p:sp>
        <p:nvSpPr>
          <p:cNvPr id="2" name="1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r>
              <a:rPr lang="en-US"/>
              <a:t>Référence / date</a:t>
            </a:r>
          </a:p>
        </p:txBody>
      </p:sp>
      <p:sp>
        <p:nvSpPr>
          <p:cNvPr id="5" name="4 Altbilgi Yer Tutucusu"/>
          <p:cNvSpPr>
            <a:spLocks noGrp="1"/>
          </p:cNvSpPr>
          <p:nvPr>
            <p:ph type="ftr" sz="quarter" idx="11"/>
          </p:nvPr>
        </p:nvSpPr>
        <p:spPr/>
        <p:txBody>
          <a:bodyPr/>
          <a:lstStyle>
            <a:lvl1pPr>
              <a:defRPr/>
            </a:lvl1pPr>
          </a:lstStyle>
          <a:p>
            <a:r>
              <a:rPr lang="en-US"/>
              <a:t>Subject</a:t>
            </a:r>
          </a:p>
        </p:txBody>
      </p:sp>
      <p:sp>
        <p:nvSpPr>
          <p:cNvPr id="6" name="5 Slayt Numarası Yer Tutucusu"/>
          <p:cNvSpPr>
            <a:spLocks noGrp="1"/>
          </p:cNvSpPr>
          <p:nvPr>
            <p:ph type="sldNum" sz="quarter" idx="12"/>
          </p:nvPr>
        </p:nvSpPr>
        <p:spPr/>
        <p:txBody>
          <a:bodyPr/>
          <a:lstStyle>
            <a:lvl1pPr>
              <a:defRPr/>
            </a:lvl1pPr>
          </a:lstStyle>
          <a:p>
            <a:fld id="{01AAAB2D-F9E1-465D-B25A-9E3822BCC9E0}" type="slidenum">
              <a:rPr lang="fr-FR"/>
              <a:pPr/>
              <a:t>‹N›</a:t>
            </a:fld>
            <a:endParaRPr lang="fr-FR"/>
          </a:p>
        </p:txBody>
      </p:sp>
      <p:pic>
        <p:nvPicPr>
          <p:cNvPr id="8" name="7 Resim" descr="SUSTRAIL.jpg"/>
          <p:cNvPicPr>
            <a:picLocks noChangeAspect="1"/>
          </p:cNvPicPr>
          <p:nvPr userDrawn="1"/>
        </p:nvPicPr>
        <p:blipFill>
          <a:blip r:embed="rId3" cstate="print"/>
          <a:stretch>
            <a:fillRect/>
          </a:stretch>
        </p:blipFill>
        <p:spPr>
          <a:xfrm>
            <a:off x="6948080" y="5993329"/>
            <a:ext cx="1891352" cy="61260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1600200"/>
            <a:ext cx="8229600" cy="4525963"/>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a:prstGeom prst="rect">
            <a:avLst/>
          </a:prstGeo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r>
              <a:rPr lang="en-US"/>
              <a:t>Référence / date</a:t>
            </a:r>
          </a:p>
        </p:txBody>
      </p:sp>
      <p:sp>
        <p:nvSpPr>
          <p:cNvPr id="5" name="4 Altbilgi Yer Tutucusu"/>
          <p:cNvSpPr>
            <a:spLocks noGrp="1"/>
          </p:cNvSpPr>
          <p:nvPr>
            <p:ph type="ftr" sz="quarter" idx="11"/>
          </p:nvPr>
        </p:nvSpPr>
        <p:spPr/>
        <p:txBody>
          <a:bodyPr/>
          <a:lstStyle>
            <a:lvl1pPr>
              <a:defRPr/>
            </a:lvl1pPr>
          </a:lstStyle>
          <a:p>
            <a:r>
              <a:rPr lang="en-US"/>
              <a:t>Subject</a:t>
            </a:r>
          </a:p>
        </p:txBody>
      </p:sp>
      <p:sp>
        <p:nvSpPr>
          <p:cNvPr id="6" name="5 Slayt Numarası Yer Tutucusu"/>
          <p:cNvSpPr>
            <a:spLocks noGrp="1"/>
          </p:cNvSpPr>
          <p:nvPr>
            <p:ph type="sldNum" sz="quarter" idx="12"/>
          </p:nvPr>
        </p:nvSpPr>
        <p:spPr/>
        <p:txBody>
          <a:bodyPr/>
          <a:lstStyle>
            <a:lvl1pPr>
              <a:defRPr/>
            </a:lvl1pPr>
          </a:lstStyle>
          <a:p>
            <a:fld id="{B026D7B9-7054-46A3-93F5-66DF41C8E9F4}"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196975"/>
            <a:ext cx="4038600"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196975"/>
            <a:ext cx="4038600"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r>
              <a:rPr lang="en-US"/>
              <a:t>Référence / date</a:t>
            </a:r>
          </a:p>
        </p:txBody>
      </p:sp>
      <p:sp>
        <p:nvSpPr>
          <p:cNvPr id="6" name="5 Altbilgi Yer Tutucusu"/>
          <p:cNvSpPr>
            <a:spLocks noGrp="1"/>
          </p:cNvSpPr>
          <p:nvPr>
            <p:ph type="ftr" sz="quarter" idx="11"/>
          </p:nvPr>
        </p:nvSpPr>
        <p:spPr/>
        <p:txBody>
          <a:bodyPr/>
          <a:lstStyle>
            <a:lvl1pPr>
              <a:defRPr/>
            </a:lvl1pPr>
          </a:lstStyle>
          <a:p>
            <a:r>
              <a:rPr lang="en-US"/>
              <a:t>Subject</a:t>
            </a:r>
          </a:p>
        </p:txBody>
      </p:sp>
      <p:sp>
        <p:nvSpPr>
          <p:cNvPr id="7" name="6 Slayt Numarası Yer Tutucusu"/>
          <p:cNvSpPr>
            <a:spLocks noGrp="1"/>
          </p:cNvSpPr>
          <p:nvPr>
            <p:ph type="sldNum" sz="quarter" idx="12"/>
          </p:nvPr>
        </p:nvSpPr>
        <p:spPr/>
        <p:txBody>
          <a:bodyPr/>
          <a:lstStyle>
            <a:lvl1pPr>
              <a:defRPr/>
            </a:lvl1pPr>
          </a:lstStyle>
          <a:p>
            <a:fld id="{C42845ED-41E7-4435-97F1-BEE4230A88A0}"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r>
              <a:rPr lang="en-US"/>
              <a:t>Référence / date</a:t>
            </a:r>
          </a:p>
        </p:txBody>
      </p:sp>
      <p:sp>
        <p:nvSpPr>
          <p:cNvPr id="8" name="7 Altbilgi Yer Tutucusu"/>
          <p:cNvSpPr>
            <a:spLocks noGrp="1"/>
          </p:cNvSpPr>
          <p:nvPr>
            <p:ph type="ftr" sz="quarter" idx="11"/>
          </p:nvPr>
        </p:nvSpPr>
        <p:spPr/>
        <p:txBody>
          <a:bodyPr/>
          <a:lstStyle>
            <a:lvl1pPr>
              <a:defRPr/>
            </a:lvl1pPr>
          </a:lstStyle>
          <a:p>
            <a:r>
              <a:rPr lang="en-US"/>
              <a:t>Subject</a:t>
            </a:r>
          </a:p>
        </p:txBody>
      </p:sp>
      <p:sp>
        <p:nvSpPr>
          <p:cNvPr id="9" name="8 Slayt Numarası Yer Tutucusu"/>
          <p:cNvSpPr>
            <a:spLocks noGrp="1"/>
          </p:cNvSpPr>
          <p:nvPr>
            <p:ph type="sldNum" sz="quarter" idx="12"/>
          </p:nvPr>
        </p:nvSpPr>
        <p:spPr/>
        <p:txBody>
          <a:bodyPr/>
          <a:lstStyle>
            <a:lvl1pPr>
              <a:defRPr/>
            </a:lvl1pPr>
          </a:lstStyle>
          <a:p>
            <a:fld id="{46FAC3C3-99B3-4D8E-B7A7-ABED1F097D4E}"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r>
              <a:rPr lang="en-US"/>
              <a:t>Référence / date</a:t>
            </a:r>
          </a:p>
        </p:txBody>
      </p:sp>
      <p:sp>
        <p:nvSpPr>
          <p:cNvPr id="4" name="3 Altbilgi Yer Tutucusu"/>
          <p:cNvSpPr>
            <a:spLocks noGrp="1"/>
          </p:cNvSpPr>
          <p:nvPr>
            <p:ph type="ftr" sz="quarter" idx="11"/>
          </p:nvPr>
        </p:nvSpPr>
        <p:spPr/>
        <p:txBody>
          <a:bodyPr/>
          <a:lstStyle>
            <a:lvl1pPr>
              <a:defRPr/>
            </a:lvl1pPr>
          </a:lstStyle>
          <a:p>
            <a:r>
              <a:rPr lang="en-US"/>
              <a:t>Subject</a:t>
            </a:r>
          </a:p>
        </p:txBody>
      </p:sp>
      <p:sp>
        <p:nvSpPr>
          <p:cNvPr id="5" name="4 Slayt Numarası Yer Tutucusu"/>
          <p:cNvSpPr>
            <a:spLocks noGrp="1"/>
          </p:cNvSpPr>
          <p:nvPr>
            <p:ph type="sldNum" sz="quarter" idx="12"/>
          </p:nvPr>
        </p:nvSpPr>
        <p:spPr/>
        <p:txBody>
          <a:bodyPr/>
          <a:lstStyle>
            <a:lvl1pPr>
              <a:defRPr/>
            </a:lvl1pPr>
          </a:lstStyle>
          <a:p>
            <a:fld id="{A737DC58-4A1A-4F21-A2D1-D2C5A0B898BB}"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r>
              <a:rPr lang="en-US"/>
              <a:t>Référence / date</a:t>
            </a:r>
          </a:p>
        </p:txBody>
      </p:sp>
      <p:sp>
        <p:nvSpPr>
          <p:cNvPr id="3" name="2 Altbilgi Yer Tutucusu"/>
          <p:cNvSpPr>
            <a:spLocks noGrp="1"/>
          </p:cNvSpPr>
          <p:nvPr>
            <p:ph type="ftr" sz="quarter" idx="11"/>
          </p:nvPr>
        </p:nvSpPr>
        <p:spPr/>
        <p:txBody>
          <a:bodyPr/>
          <a:lstStyle>
            <a:lvl1pPr>
              <a:defRPr/>
            </a:lvl1pPr>
          </a:lstStyle>
          <a:p>
            <a:r>
              <a:rPr lang="en-US"/>
              <a:t>Subject</a:t>
            </a:r>
          </a:p>
        </p:txBody>
      </p:sp>
      <p:sp>
        <p:nvSpPr>
          <p:cNvPr id="4" name="3 Slayt Numarası Yer Tutucusu"/>
          <p:cNvSpPr>
            <a:spLocks noGrp="1"/>
          </p:cNvSpPr>
          <p:nvPr>
            <p:ph type="sldNum" sz="quarter" idx="12"/>
          </p:nvPr>
        </p:nvSpPr>
        <p:spPr/>
        <p:txBody>
          <a:bodyPr/>
          <a:lstStyle>
            <a:lvl1pPr>
              <a:defRPr/>
            </a:lvl1pPr>
          </a:lstStyle>
          <a:p>
            <a:fld id="{19086C6A-029F-4765-BD20-64B54FA3CE54}"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en-US"/>
              <a:t>Référence / date</a:t>
            </a:r>
          </a:p>
        </p:txBody>
      </p:sp>
      <p:sp>
        <p:nvSpPr>
          <p:cNvPr id="6" name="5 Altbilgi Yer Tutucusu"/>
          <p:cNvSpPr>
            <a:spLocks noGrp="1"/>
          </p:cNvSpPr>
          <p:nvPr>
            <p:ph type="ftr" sz="quarter" idx="11"/>
          </p:nvPr>
        </p:nvSpPr>
        <p:spPr/>
        <p:txBody>
          <a:bodyPr/>
          <a:lstStyle>
            <a:lvl1pPr>
              <a:defRPr/>
            </a:lvl1pPr>
          </a:lstStyle>
          <a:p>
            <a:r>
              <a:rPr lang="en-US"/>
              <a:t>Subject</a:t>
            </a:r>
          </a:p>
        </p:txBody>
      </p:sp>
      <p:sp>
        <p:nvSpPr>
          <p:cNvPr id="7" name="6 Slayt Numarası Yer Tutucusu"/>
          <p:cNvSpPr>
            <a:spLocks noGrp="1"/>
          </p:cNvSpPr>
          <p:nvPr>
            <p:ph type="sldNum" sz="quarter" idx="12"/>
          </p:nvPr>
        </p:nvSpPr>
        <p:spPr/>
        <p:txBody>
          <a:bodyPr/>
          <a:lstStyle>
            <a:lvl1pPr>
              <a:defRPr/>
            </a:lvl1pPr>
          </a:lstStyle>
          <a:p>
            <a:fld id="{33E31B69-1D77-4C44-ADDF-807EBCCC3525}"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en-US"/>
              <a:t>Référence / date</a:t>
            </a:r>
          </a:p>
        </p:txBody>
      </p:sp>
      <p:sp>
        <p:nvSpPr>
          <p:cNvPr id="6" name="5 Altbilgi Yer Tutucusu"/>
          <p:cNvSpPr>
            <a:spLocks noGrp="1"/>
          </p:cNvSpPr>
          <p:nvPr>
            <p:ph type="ftr" sz="quarter" idx="11"/>
          </p:nvPr>
        </p:nvSpPr>
        <p:spPr/>
        <p:txBody>
          <a:bodyPr/>
          <a:lstStyle>
            <a:lvl1pPr>
              <a:defRPr/>
            </a:lvl1pPr>
          </a:lstStyle>
          <a:p>
            <a:r>
              <a:rPr lang="en-US"/>
              <a:t>Subject</a:t>
            </a:r>
          </a:p>
        </p:txBody>
      </p:sp>
      <p:sp>
        <p:nvSpPr>
          <p:cNvPr id="7" name="6 Slayt Numarası Yer Tutucusu"/>
          <p:cNvSpPr>
            <a:spLocks noGrp="1"/>
          </p:cNvSpPr>
          <p:nvPr>
            <p:ph type="sldNum" sz="quarter" idx="12"/>
          </p:nvPr>
        </p:nvSpPr>
        <p:spPr/>
        <p:txBody>
          <a:bodyPr/>
          <a:lstStyle>
            <a:lvl1pPr>
              <a:defRPr/>
            </a:lvl1pPr>
          </a:lstStyle>
          <a:p>
            <a:fld id="{500F907A-008A-482F-814D-1EA2505AA886}"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9 Resim" descr="Sustrail PPT2.png"/>
          <p:cNvPicPr>
            <a:picLocks noChangeAspect="1"/>
          </p:cNvPicPr>
          <p:nvPr/>
        </p:nvPicPr>
        <p:blipFill>
          <a:blip r:embed="rId13" cstate="print"/>
          <a:stretch>
            <a:fillRect/>
          </a:stretch>
        </p:blipFill>
        <p:spPr>
          <a:xfrm>
            <a:off x="2028" y="0"/>
            <a:ext cx="9139943" cy="6858000"/>
          </a:xfrm>
          <a:prstGeom prst="rect">
            <a:avLst/>
          </a:prstGeom>
        </p:spPr>
      </p:pic>
      <p:sp>
        <p:nvSpPr>
          <p:cNvPr id="1026" name="Rectangle 2"/>
          <p:cNvSpPr>
            <a:spLocks noGrp="1" noChangeArrowheads="1"/>
          </p:cNvSpPr>
          <p:nvPr>
            <p:ph type="title"/>
          </p:nvPr>
        </p:nvSpPr>
        <p:spPr bwMode="auto">
          <a:xfrm>
            <a:off x="0" y="0"/>
            <a:ext cx="9144000" cy="677863"/>
          </a:xfrm>
          <a:prstGeom prst="rect">
            <a:avLst/>
          </a:prstGeom>
          <a:solidFill>
            <a:srgbClr val="076138"/>
          </a:solidFill>
          <a:ln w="9525">
            <a:noFill/>
            <a:miter lim="800000"/>
            <a:headEnd/>
            <a:tailEnd/>
          </a:ln>
          <a:effectLst/>
          <a:scene3d>
            <a:camera prst="orthographicFront">
              <a:rot lat="0" lon="0" rev="0"/>
            </a:camera>
            <a:lightRig rig="contrasting" dir="t">
              <a:rot lat="0" lon="0" rev="7800000"/>
            </a:lightRig>
          </a:scene3d>
          <a:sp3d>
            <a:bevelT w="139700" h="139700"/>
          </a:sp3d>
        </p:spPr>
        <p:txBody>
          <a:bodyPr vert="horz" wrap="square" lIns="91440" tIns="45720" rIns="91440" bIns="45720" numCol="1" anchor="ctr" anchorCtr="0" compatLnSpc="1">
            <a:prstTxWarp prst="textNoShape">
              <a:avLst/>
            </a:prstTxWarp>
          </a:bodyPr>
          <a:lstStyle/>
          <a:p>
            <a:pPr lvl="0"/>
            <a:r>
              <a:rPr lang="en-US" dirty="0" err="1" smtClean="0"/>
              <a:t>Cliquez</a:t>
            </a:r>
            <a:r>
              <a:rPr lang="en-US" dirty="0" smtClean="0"/>
              <a:t> pour modifier le style du </a:t>
            </a:r>
            <a:r>
              <a:rPr lang="en-US" dirty="0" err="1" smtClean="0"/>
              <a:t>titre</a:t>
            </a:r>
            <a:endParaRPr lang="en-US" dirty="0" smtClean="0"/>
          </a:p>
        </p:txBody>
      </p:sp>
      <p:sp>
        <p:nvSpPr>
          <p:cNvPr id="1027" name="Rectangle 3"/>
          <p:cNvSpPr>
            <a:spLocks noGrp="1" noChangeArrowheads="1"/>
          </p:cNvSpPr>
          <p:nvPr>
            <p:ph type="body" idx="1"/>
          </p:nvPr>
        </p:nvSpPr>
        <p:spPr bwMode="auto">
          <a:xfrm>
            <a:off x="457200" y="1196975"/>
            <a:ext cx="8229600" cy="403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a:p>
            <a:pPr lvl="4"/>
            <a:r>
              <a:rPr lang="en-US" dirty="0" err="1" smtClean="0"/>
              <a:t>Cinquième</a:t>
            </a:r>
            <a:r>
              <a:rPr lang="en-US" dirty="0" smtClean="0"/>
              <a:t> </a:t>
            </a:r>
            <a:r>
              <a:rPr lang="en-US" dirty="0" err="1" smtClean="0"/>
              <a:t>niveau</a:t>
            </a:r>
            <a:endParaRPr lang="en-US" dirty="0" smtClean="0"/>
          </a:p>
        </p:txBody>
      </p:sp>
      <p:sp>
        <p:nvSpPr>
          <p:cNvPr id="1028" name="Rectangle 4"/>
          <p:cNvSpPr>
            <a:spLocks noGrp="1" noChangeArrowheads="1"/>
          </p:cNvSpPr>
          <p:nvPr>
            <p:ph type="dt" sz="half" idx="2"/>
          </p:nvPr>
        </p:nvSpPr>
        <p:spPr bwMode="auto">
          <a:xfrm rot="-5400000">
            <a:off x="-2349500" y="3563938"/>
            <a:ext cx="5157787" cy="331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solidFill>
                  <a:srgbClr val="838486"/>
                </a:solidFill>
              </a:defRPr>
            </a:lvl1pPr>
          </a:lstStyle>
          <a:p>
            <a:r>
              <a:rPr lang="en-US"/>
              <a:t>Référence / date</a:t>
            </a:r>
          </a:p>
        </p:txBody>
      </p:sp>
      <p:sp>
        <p:nvSpPr>
          <p:cNvPr id="1029" name="Rectangle 5"/>
          <p:cNvSpPr>
            <a:spLocks noGrp="1" noChangeArrowheads="1"/>
          </p:cNvSpPr>
          <p:nvPr>
            <p:ph type="ftr" sz="quarter" idx="3"/>
          </p:nvPr>
        </p:nvSpPr>
        <p:spPr bwMode="auto">
          <a:xfrm>
            <a:off x="452438" y="6462713"/>
            <a:ext cx="2895600"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rgbClr val="838486"/>
                </a:solidFill>
              </a:defRPr>
            </a:lvl1pPr>
          </a:lstStyle>
          <a:p>
            <a:r>
              <a:rPr lang="en-US"/>
              <a:t>Subject</a:t>
            </a:r>
          </a:p>
        </p:txBody>
      </p:sp>
      <p:sp>
        <p:nvSpPr>
          <p:cNvPr id="1030" name="Rectangle 6"/>
          <p:cNvSpPr>
            <a:spLocks noGrp="1" noChangeArrowheads="1"/>
          </p:cNvSpPr>
          <p:nvPr>
            <p:ph type="sldNum" sz="quarter" idx="4"/>
          </p:nvPr>
        </p:nvSpPr>
        <p:spPr bwMode="auto">
          <a:xfrm>
            <a:off x="3276600" y="6478588"/>
            <a:ext cx="2133600" cy="188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solidFill>
                  <a:srgbClr val="006D98"/>
                </a:solidFill>
              </a:defRPr>
            </a:lvl1pPr>
          </a:lstStyle>
          <a:p>
            <a:fld id="{E3A80FF7-5B58-475A-BDC3-284F2F42CB60}" type="slidenum">
              <a:rPr lang="fr-FR"/>
              <a:pPr/>
              <a:t>‹N›</a:t>
            </a:fld>
            <a:endParaRPr lang="fr-FR"/>
          </a:p>
        </p:txBody>
      </p:sp>
      <p:sp>
        <p:nvSpPr>
          <p:cNvPr id="1033" name="Rectangle 9"/>
          <p:cNvSpPr>
            <a:spLocks noChangeArrowheads="1"/>
          </p:cNvSpPr>
          <p:nvPr/>
        </p:nvSpPr>
        <p:spPr bwMode="auto">
          <a:xfrm rot="-5400000">
            <a:off x="6403181" y="3601244"/>
            <a:ext cx="5157788" cy="323850"/>
          </a:xfrm>
          <a:prstGeom prst="rect">
            <a:avLst/>
          </a:prstGeom>
          <a:noFill/>
          <a:ln w="9525">
            <a:noFill/>
            <a:miter lim="800000"/>
            <a:headEnd/>
            <a:tailEnd/>
          </a:ln>
          <a:effectLst/>
        </p:spPr>
        <p:txBody>
          <a:bodyPr/>
          <a:lstStyle/>
          <a:p>
            <a:r>
              <a:rPr lang="en-US" sz="1000">
                <a:solidFill>
                  <a:srgbClr val="838486"/>
                </a:solidFill>
              </a:rPr>
              <a:t>Legal </a:t>
            </a:r>
            <a:r>
              <a:rPr lang="en-US" sz="900">
                <a:solidFill>
                  <a:srgbClr val="838486"/>
                </a:solidFill>
              </a:rPr>
              <a:t>information</a:t>
            </a:r>
          </a:p>
        </p:txBody>
      </p:sp>
      <p:pic>
        <p:nvPicPr>
          <p:cNvPr id="9" name="8 Resim" descr="SUSTRAIL.jpg"/>
          <p:cNvPicPr>
            <a:picLocks noChangeAspect="1"/>
          </p:cNvPicPr>
          <p:nvPr/>
        </p:nvPicPr>
        <p:blipFill>
          <a:blip r:embed="rId14" cstate="print"/>
          <a:stretch>
            <a:fillRect/>
          </a:stretch>
        </p:blipFill>
        <p:spPr>
          <a:xfrm>
            <a:off x="6948080" y="5993329"/>
            <a:ext cx="1891352" cy="6126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p:txStyles>
    <p:titleStyle>
      <a:lvl1pPr algn="r" rtl="0" eaLnBrk="1" fontAlgn="base" hangingPunct="1">
        <a:spcBef>
          <a:spcPct val="0"/>
        </a:spcBef>
        <a:spcAft>
          <a:spcPct val="0"/>
        </a:spcAft>
        <a:defRPr sz="2600" b="1">
          <a:solidFill>
            <a:schemeClr val="bg1"/>
          </a:solidFill>
          <a:latin typeface="+mj-lt"/>
          <a:ea typeface="+mj-ea"/>
          <a:cs typeface="+mj-cs"/>
        </a:defRPr>
      </a:lvl1pPr>
      <a:lvl2pPr algn="r" rtl="0" eaLnBrk="1" fontAlgn="base" hangingPunct="1">
        <a:spcBef>
          <a:spcPct val="0"/>
        </a:spcBef>
        <a:spcAft>
          <a:spcPct val="0"/>
        </a:spcAft>
        <a:defRPr sz="2600" b="1">
          <a:solidFill>
            <a:schemeClr val="bg1"/>
          </a:solidFill>
          <a:latin typeface="Arial" charset="0"/>
        </a:defRPr>
      </a:lvl2pPr>
      <a:lvl3pPr algn="r" rtl="0" eaLnBrk="1" fontAlgn="base" hangingPunct="1">
        <a:spcBef>
          <a:spcPct val="0"/>
        </a:spcBef>
        <a:spcAft>
          <a:spcPct val="0"/>
        </a:spcAft>
        <a:defRPr sz="2600" b="1">
          <a:solidFill>
            <a:schemeClr val="bg1"/>
          </a:solidFill>
          <a:latin typeface="Arial" charset="0"/>
        </a:defRPr>
      </a:lvl3pPr>
      <a:lvl4pPr algn="r" rtl="0" eaLnBrk="1" fontAlgn="base" hangingPunct="1">
        <a:spcBef>
          <a:spcPct val="0"/>
        </a:spcBef>
        <a:spcAft>
          <a:spcPct val="0"/>
        </a:spcAft>
        <a:defRPr sz="2600" b="1">
          <a:solidFill>
            <a:schemeClr val="bg1"/>
          </a:solidFill>
          <a:latin typeface="Arial" charset="0"/>
        </a:defRPr>
      </a:lvl4pPr>
      <a:lvl5pPr algn="r" rtl="0" eaLnBrk="1" fontAlgn="base" hangingPunct="1">
        <a:spcBef>
          <a:spcPct val="0"/>
        </a:spcBef>
        <a:spcAft>
          <a:spcPct val="0"/>
        </a:spcAft>
        <a:defRPr sz="2600" b="1">
          <a:solidFill>
            <a:schemeClr val="bg1"/>
          </a:solidFill>
          <a:latin typeface="Arial" charset="0"/>
        </a:defRPr>
      </a:lvl5pPr>
      <a:lvl6pPr marL="457200" algn="r" rtl="0" eaLnBrk="1" fontAlgn="base" hangingPunct="1">
        <a:spcBef>
          <a:spcPct val="0"/>
        </a:spcBef>
        <a:spcAft>
          <a:spcPct val="0"/>
        </a:spcAft>
        <a:defRPr sz="2600" b="1">
          <a:solidFill>
            <a:schemeClr val="bg1"/>
          </a:solidFill>
          <a:latin typeface="Arial" charset="0"/>
        </a:defRPr>
      </a:lvl6pPr>
      <a:lvl7pPr marL="914400" algn="r" rtl="0" eaLnBrk="1" fontAlgn="base" hangingPunct="1">
        <a:spcBef>
          <a:spcPct val="0"/>
        </a:spcBef>
        <a:spcAft>
          <a:spcPct val="0"/>
        </a:spcAft>
        <a:defRPr sz="2600" b="1">
          <a:solidFill>
            <a:schemeClr val="bg1"/>
          </a:solidFill>
          <a:latin typeface="Arial" charset="0"/>
        </a:defRPr>
      </a:lvl7pPr>
      <a:lvl8pPr marL="1371600" algn="r" rtl="0" eaLnBrk="1" fontAlgn="base" hangingPunct="1">
        <a:spcBef>
          <a:spcPct val="0"/>
        </a:spcBef>
        <a:spcAft>
          <a:spcPct val="0"/>
        </a:spcAft>
        <a:defRPr sz="2600" b="1">
          <a:solidFill>
            <a:schemeClr val="bg1"/>
          </a:solidFill>
          <a:latin typeface="Arial" charset="0"/>
        </a:defRPr>
      </a:lvl8pPr>
      <a:lvl9pPr marL="1828800" algn="r" rtl="0" eaLnBrk="1" fontAlgn="base" hangingPunct="1">
        <a:spcBef>
          <a:spcPct val="0"/>
        </a:spcBef>
        <a:spcAft>
          <a:spcPct val="0"/>
        </a:spcAft>
        <a:defRPr sz="2600" b="1">
          <a:solidFill>
            <a:schemeClr val="bg1"/>
          </a:solidFill>
          <a:latin typeface="Arial" charset="0"/>
        </a:defRPr>
      </a:lvl9pPr>
    </p:titleStyle>
    <p:bodyStyle>
      <a:lvl1pPr marL="342900" indent="-342900" algn="l" rtl="0" eaLnBrk="1" fontAlgn="base" hangingPunct="1">
        <a:spcBef>
          <a:spcPct val="20000"/>
        </a:spcBef>
        <a:spcAft>
          <a:spcPct val="0"/>
        </a:spcAft>
        <a:buFont typeface="Arial" charset="0"/>
        <a:buChar char=" "/>
        <a:defRPr sz="2400" b="1">
          <a:solidFill>
            <a:srgbClr val="076138"/>
          </a:solidFill>
          <a:latin typeface="+mn-lt"/>
          <a:ea typeface="+mn-ea"/>
          <a:cs typeface="+mn-cs"/>
        </a:defRPr>
      </a:lvl1pPr>
      <a:lvl2pPr marL="742950" indent="-285750" algn="l" rtl="0" eaLnBrk="1" fontAlgn="base" hangingPunct="1">
        <a:spcBef>
          <a:spcPct val="20000"/>
        </a:spcBef>
        <a:spcAft>
          <a:spcPct val="0"/>
        </a:spcAft>
        <a:buSzPct val="130000"/>
        <a:buFontTx/>
        <a:buBlip>
          <a:blip r:embed="rId15"/>
        </a:buBlip>
        <a:defRPr sz="2000" b="1">
          <a:solidFill>
            <a:srgbClr val="838486"/>
          </a:solidFill>
          <a:latin typeface="+mn-lt"/>
        </a:defRPr>
      </a:lvl2pPr>
      <a:lvl3pPr marL="1143000" indent="-228600" algn="l" rtl="0" eaLnBrk="1" fontAlgn="base" hangingPunct="1">
        <a:spcBef>
          <a:spcPct val="20000"/>
        </a:spcBef>
        <a:spcAft>
          <a:spcPct val="0"/>
        </a:spcAft>
        <a:buSzPct val="125000"/>
        <a:buFontTx/>
        <a:buBlip>
          <a:blip r:embed="rId16"/>
        </a:buBlip>
        <a:defRPr b="1">
          <a:solidFill>
            <a:srgbClr val="838486"/>
          </a:solidFill>
          <a:latin typeface="+mn-lt"/>
        </a:defRPr>
      </a:lvl3pPr>
      <a:lvl4pPr marL="1600200" indent="-228600" algn="l" rtl="0" eaLnBrk="1" fontAlgn="base" hangingPunct="1">
        <a:spcBef>
          <a:spcPct val="20000"/>
        </a:spcBef>
        <a:spcAft>
          <a:spcPct val="0"/>
        </a:spcAft>
        <a:buBlip>
          <a:blip r:embed="rId17"/>
        </a:buBlip>
        <a:defRPr sz="1600" b="1">
          <a:solidFill>
            <a:srgbClr val="838486"/>
          </a:solidFill>
          <a:latin typeface="+mn-lt"/>
        </a:defRPr>
      </a:lvl4pPr>
      <a:lvl5pPr marL="2057400" indent="-228600" algn="l" rtl="0" eaLnBrk="1" fontAlgn="base" hangingPunct="1">
        <a:spcBef>
          <a:spcPct val="20000"/>
        </a:spcBef>
        <a:spcAft>
          <a:spcPct val="0"/>
        </a:spcAft>
        <a:buChar char="»"/>
        <a:defRPr sz="1400" b="1">
          <a:solidFill>
            <a:srgbClr val="838486"/>
          </a:solidFill>
          <a:latin typeface="+mn-lt"/>
        </a:defRPr>
      </a:lvl5pPr>
      <a:lvl6pPr marL="2514600" indent="-228600" algn="l" rtl="0" eaLnBrk="1" fontAlgn="base" hangingPunct="1">
        <a:spcBef>
          <a:spcPct val="20000"/>
        </a:spcBef>
        <a:spcAft>
          <a:spcPct val="0"/>
        </a:spcAft>
        <a:buChar char="»"/>
        <a:defRPr sz="1400" b="1">
          <a:solidFill>
            <a:srgbClr val="838486"/>
          </a:solidFill>
          <a:latin typeface="+mn-lt"/>
        </a:defRPr>
      </a:lvl6pPr>
      <a:lvl7pPr marL="2971800" indent="-228600" algn="l" rtl="0" eaLnBrk="1" fontAlgn="base" hangingPunct="1">
        <a:spcBef>
          <a:spcPct val="20000"/>
        </a:spcBef>
        <a:spcAft>
          <a:spcPct val="0"/>
        </a:spcAft>
        <a:buChar char="»"/>
        <a:defRPr sz="1400" b="1">
          <a:solidFill>
            <a:srgbClr val="838486"/>
          </a:solidFill>
          <a:latin typeface="+mn-lt"/>
        </a:defRPr>
      </a:lvl7pPr>
      <a:lvl8pPr marL="3429000" indent="-228600" algn="l" rtl="0" eaLnBrk="1" fontAlgn="base" hangingPunct="1">
        <a:spcBef>
          <a:spcPct val="20000"/>
        </a:spcBef>
        <a:spcAft>
          <a:spcPct val="0"/>
        </a:spcAft>
        <a:buChar char="»"/>
        <a:defRPr sz="1400" b="1">
          <a:solidFill>
            <a:srgbClr val="838486"/>
          </a:solidFill>
          <a:latin typeface="+mn-lt"/>
        </a:defRPr>
      </a:lvl8pPr>
      <a:lvl9pPr marL="3886200" indent="-228600" algn="l" rtl="0" eaLnBrk="1" fontAlgn="base" hangingPunct="1">
        <a:spcBef>
          <a:spcPct val="20000"/>
        </a:spcBef>
        <a:spcAft>
          <a:spcPct val="0"/>
        </a:spcAft>
        <a:buChar char="»"/>
        <a:defRPr sz="1400" b="1">
          <a:solidFill>
            <a:srgbClr val="838486"/>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1763688" y="3717032"/>
            <a:ext cx="6696744" cy="1296144"/>
          </a:xfrm>
        </p:spPr>
        <p:txBody>
          <a:bodyPr/>
          <a:lstStyle/>
          <a:p>
            <a:r>
              <a:rPr lang="en-US" dirty="0" smtClean="0"/>
              <a:t>Technical implementation, acceptance issues and the role of human factors in rail freight innovation</a:t>
            </a:r>
            <a:endParaRPr lang="en-US" dirty="0"/>
          </a:p>
        </p:txBody>
      </p:sp>
      <p:sp>
        <p:nvSpPr>
          <p:cNvPr id="16389" name="Rectangle 5"/>
          <p:cNvSpPr>
            <a:spLocks noGrp="1" noChangeArrowheads="1"/>
          </p:cNvSpPr>
          <p:nvPr>
            <p:ph type="subTitle" idx="1"/>
          </p:nvPr>
        </p:nvSpPr>
        <p:spPr>
          <a:xfrm>
            <a:off x="1763688" y="5085184"/>
            <a:ext cx="6400800" cy="1440160"/>
          </a:xfrm>
        </p:spPr>
        <p:txBody>
          <a:bodyPr/>
          <a:lstStyle/>
          <a:p>
            <a:r>
              <a:rPr lang="en-US" dirty="0" smtClean="0"/>
              <a:t>Carlo Vaghi, Ines </a:t>
            </a:r>
            <a:r>
              <a:rPr lang="de-DE" dirty="0" err="1" smtClean="0"/>
              <a:t>Österle</a:t>
            </a:r>
            <a:r>
              <a:rPr lang="de-DE" dirty="0" smtClean="0"/>
              <a:t>, Alberto Milotti</a:t>
            </a:r>
          </a:p>
          <a:p>
            <a:r>
              <a:rPr lang="de-DE" dirty="0" smtClean="0"/>
              <a:t>Gruppo CLAS Milano </a:t>
            </a:r>
          </a:p>
          <a:p>
            <a:r>
              <a:rPr lang="en-US" dirty="0" smtClean="0"/>
              <a:t>XV Conference of the Italian Association of Transport Economics and Logistics (SIET) </a:t>
            </a:r>
            <a:br>
              <a:rPr lang="en-US" dirty="0" smtClean="0"/>
            </a:br>
            <a:r>
              <a:rPr lang="en-US" dirty="0" smtClean="0"/>
              <a:t>Venice - September 18-20, 2013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Key </a:t>
            </a:r>
            <a:r>
              <a:rPr lang="de-DE" dirty="0" err="1" smtClean="0"/>
              <a:t>track</a:t>
            </a:r>
            <a:r>
              <a:rPr lang="de-DE" dirty="0" smtClean="0"/>
              <a:t> </a:t>
            </a:r>
            <a:r>
              <a:rPr lang="de-DE" dirty="0" err="1" smtClean="0"/>
              <a:t>innovations</a:t>
            </a:r>
            <a:endParaRPr lang="tr-TR" dirty="0"/>
          </a:p>
        </p:txBody>
      </p:sp>
      <p:sp>
        <p:nvSpPr>
          <p:cNvPr id="7171" name="Rectangle 3"/>
          <p:cNvSpPr>
            <a:spLocks noGrp="1" noChangeArrowheads="1"/>
          </p:cNvSpPr>
          <p:nvPr>
            <p:ph idx="1"/>
          </p:nvPr>
        </p:nvSpPr>
        <p:spPr>
          <a:xfrm>
            <a:off x="467544" y="908720"/>
            <a:ext cx="8229600" cy="4752527"/>
          </a:xfrm>
        </p:spPr>
        <p:txBody>
          <a:bodyPr/>
          <a:lstStyle/>
          <a:p>
            <a:pPr>
              <a:buNone/>
            </a:pPr>
            <a:r>
              <a:rPr lang="en-GB" dirty="0" smtClean="0"/>
              <a:t>Track innovations in the areas of </a:t>
            </a:r>
          </a:p>
          <a:p>
            <a:pPr lvl="1"/>
            <a:r>
              <a:rPr lang="en-GB" dirty="0" smtClean="0"/>
              <a:t>Switches and crossings, rail material, track stiffness, track forces and degradation, possession planning, and inspection and prediction </a:t>
            </a:r>
          </a:p>
          <a:p>
            <a:pPr lvl="0">
              <a:buNone/>
            </a:pPr>
            <a:r>
              <a:rPr lang="en-GB" dirty="0" smtClean="0"/>
              <a:t>Track innovations include (1)</a:t>
            </a:r>
          </a:p>
          <a:p>
            <a:pPr lvl="1"/>
            <a:r>
              <a:rPr lang="en-GB" sz="1900" dirty="0" smtClean="0"/>
              <a:t> Premium rail steels: to increase rail life; to reduce wear and damage and maintain better profiles to reduce the risk of derailment </a:t>
            </a:r>
          </a:p>
          <a:p>
            <a:pPr lvl="1"/>
            <a:r>
              <a:rPr lang="en-GB" sz="1900" dirty="0" smtClean="0"/>
              <a:t>Track stiffness monitoring: modification of existing </a:t>
            </a:r>
            <a:r>
              <a:rPr lang="en-GB" sz="1900" dirty="0" smtClean="0"/>
              <a:t>(falling </a:t>
            </a:r>
            <a:r>
              <a:rPr lang="en-GB" sz="1900" dirty="0" smtClean="0"/>
              <a:t>weight </a:t>
            </a:r>
            <a:r>
              <a:rPr lang="en-GB" sz="1900" dirty="0" err="1" smtClean="0"/>
              <a:t>deflectometer</a:t>
            </a:r>
            <a:r>
              <a:rPr lang="en-GB" sz="1900" dirty="0" smtClean="0"/>
              <a:t>) </a:t>
            </a:r>
            <a:r>
              <a:rPr lang="en-GB" sz="1900" dirty="0" smtClean="0"/>
              <a:t>equipment to increase productivity of track stiffness measurements; automated track stiffness measurement</a:t>
            </a:r>
          </a:p>
          <a:p>
            <a:pPr lvl="1"/>
            <a:r>
              <a:rPr lang="en-GB" sz="1900" dirty="0" smtClean="0"/>
              <a:t>New fastenings: to increase resistance to track geometry </a:t>
            </a:r>
            <a:r>
              <a:rPr lang="en-GB" sz="1900" dirty="0" smtClean="0"/>
              <a:t>deterioration</a:t>
            </a:r>
          </a:p>
          <a:p>
            <a:pPr lvl="1"/>
            <a:r>
              <a:rPr lang="en-US" sz="1900" dirty="0" smtClean="0"/>
              <a:t>New measurement technologies: different automated inspection technologies placed in trains and wayside</a:t>
            </a:r>
          </a:p>
          <a:p>
            <a:pPr lvl="1"/>
            <a:endParaRPr lang="en-GB" dirty="0" smtClean="0"/>
          </a:p>
          <a:p>
            <a:pPr lvl="1"/>
            <a:endParaRPr lang="en-GB" dirty="0" smtClean="0"/>
          </a:p>
          <a:p>
            <a:pPr lvl="1"/>
            <a:endParaRPr lang="en-GB" dirty="0" smtClean="0"/>
          </a:p>
          <a:p>
            <a:pPr marL="342900" lvl="1" indent="-342900">
              <a:buSzTx/>
              <a:buFont typeface="Arial" charset="0"/>
              <a:buChar char=" "/>
            </a:pPr>
            <a:endParaRPr lang="en-GB" dirty="0" smtClean="0"/>
          </a:p>
          <a:p>
            <a:pPr lvl="1">
              <a:buNone/>
            </a:pPr>
            <a:endParaRPr lang="en-GB" dirty="0" smtClean="0"/>
          </a:p>
          <a:p>
            <a:endParaRPr lang="en-GB" dirty="0" smtClean="0"/>
          </a:p>
          <a:p>
            <a:endParaRPr lang="en-GB" dirty="0" smtClean="0"/>
          </a:p>
          <a:p>
            <a:pPr lvl="2"/>
            <a:endParaRPr lang="en-GB"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fade">
                                      <p:cBhvr>
                                        <p:cTn id="10" dur="2000"/>
                                        <p:tgtEl>
                                          <p:spTgt spid="717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fade">
                                      <p:cBhvr>
                                        <p:cTn id="15" dur="2000"/>
                                        <p:tgtEl>
                                          <p:spTgt spid="7171">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171">
                                            <p:txEl>
                                              <p:pRg st="3" end="3"/>
                                            </p:txEl>
                                          </p:spTgt>
                                        </p:tgtEl>
                                        <p:attrNameLst>
                                          <p:attrName>style.visibility</p:attrName>
                                        </p:attrNameLst>
                                      </p:cBhvr>
                                      <p:to>
                                        <p:strVal val="visible"/>
                                      </p:to>
                                    </p:set>
                                    <p:animEffect transition="in" filter="fade">
                                      <p:cBhvr>
                                        <p:cTn id="18" dur="2000"/>
                                        <p:tgtEl>
                                          <p:spTgt spid="717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animEffect transition="in" filter="fade">
                                      <p:cBhvr>
                                        <p:cTn id="23" dur="2000"/>
                                        <p:tgtEl>
                                          <p:spTgt spid="717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171">
                                            <p:txEl>
                                              <p:pRg st="5" end="5"/>
                                            </p:txEl>
                                          </p:spTgt>
                                        </p:tgtEl>
                                        <p:attrNameLst>
                                          <p:attrName>style.visibility</p:attrName>
                                        </p:attrNameLst>
                                      </p:cBhvr>
                                      <p:to>
                                        <p:strVal val="visible"/>
                                      </p:to>
                                    </p:set>
                                    <p:animEffect transition="in" filter="fade">
                                      <p:cBhvr>
                                        <p:cTn id="28" dur="2000"/>
                                        <p:tgtEl>
                                          <p:spTgt spid="7171">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171">
                                            <p:txEl>
                                              <p:pRg st="6" end="6"/>
                                            </p:txEl>
                                          </p:spTgt>
                                        </p:tgtEl>
                                        <p:attrNameLst>
                                          <p:attrName>style.visibility</p:attrName>
                                        </p:attrNameLst>
                                      </p:cBhvr>
                                      <p:to>
                                        <p:strVal val="visible"/>
                                      </p:to>
                                    </p:set>
                                    <p:animEffect transition="in" filter="fade">
                                      <p:cBhvr>
                                        <p:cTn id="33" dur="20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Key </a:t>
            </a:r>
            <a:r>
              <a:rPr lang="de-DE" dirty="0" err="1" smtClean="0"/>
              <a:t>track</a:t>
            </a:r>
            <a:r>
              <a:rPr lang="de-DE" dirty="0" smtClean="0"/>
              <a:t> </a:t>
            </a:r>
            <a:r>
              <a:rPr lang="de-DE" dirty="0" err="1" smtClean="0"/>
              <a:t>innovations</a:t>
            </a:r>
            <a:endParaRPr lang="tr-TR" dirty="0"/>
          </a:p>
        </p:txBody>
      </p:sp>
      <p:sp>
        <p:nvSpPr>
          <p:cNvPr id="7171" name="Rectangle 3"/>
          <p:cNvSpPr>
            <a:spLocks noGrp="1" noChangeArrowheads="1"/>
          </p:cNvSpPr>
          <p:nvPr>
            <p:ph idx="1"/>
          </p:nvPr>
        </p:nvSpPr>
        <p:spPr>
          <a:xfrm>
            <a:off x="457200" y="980728"/>
            <a:ext cx="8229600" cy="4896544"/>
          </a:xfrm>
        </p:spPr>
        <p:txBody>
          <a:bodyPr/>
          <a:lstStyle/>
          <a:p>
            <a:r>
              <a:rPr lang="en-GB" dirty="0" smtClean="0"/>
              <a:t>Selected vehicle and track innovations will be evaluated according to </a:t>
            </a:r>
          </a:p>
          <a:p>
            <a:endParaRPr lang="en-GB" dirty="0" smtClean="0"/>
          </a:p>
          <a:p>
            <a:pPr lvl="1"/>
            <a:r>
              <a:rPr lang="en-GB" dirty="0" smtClean="0"/>
              <a:t>Life Cycle Costs</a:t>
            </a:r>
          </a:p>
          <a:p>
            <a:pPr lvl="1"/>
            <a:r>
              <a:rPr lang="en-GB" dirty="0" smtClean="0"/>
              <a:t>RAMS (Reliability, Availability, Maintainability, Safety) </a:t>
            </a:r>
          </a:p>
          <a:p>
            <a:pPr lvl="1"/>
            <a:r>
              <a:rPr lang="en-GB" dirty="0" smtClean="0"/>
              <a:t>Environmental benefits</a:t>
            </a:r>
          </a:p>
          <a:p>
            <a:pPr lvl="1"/>
            <a:r>
              <a:rPr lang="en-GB" dirty="0" smtClean="0"/>
              <a:t>User benefits</a:t>
            </a:r>
          </a:p>
          <a:p>
            <a:pPr lvl="1"/>
            <a:r>
              <a:rPr lang="en-GB" dirty="0" smtClean="0"/>
              <a:t>Human factors issues </a:t>
            </a:r>
          </a:p>
          <a:p>
            <a:pPr lvl="1"/>
            <a:endParaRPr lang="en-GB" dirty="0" smtClean="0"/>
          </a:p>
          <a:p>
            <a:r>
              <a:rPr lang="en-GB" dirty="0" smtClean="0"/>
              <a:t>to identify the most promising ones and guide the research activities of technology development.</a:t>
            </a:r>
          </a:p>
          <a:p>
            <a:endParaRPr lang="en-GB" dirty="0" smtClean="0"/>
          </a:p>
          <a:p>
            <a:endParaRPr lang="en-GB" dirty="0" smtClean="0"/>
          </a:p>
          <a:p>
            <a:endParaRPr lang="en-GB" dirty="0" smtClean="0"/>
          </a:p>
          <a:p>
            <a:pPr lvl="2"/>
            <a:endParaRPr lang="en-GB"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11</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
        <p:nvSpPr>
          <p:cNvPr id="11" name="Rettangolo 10"/>
          <p:cNvSpPr/>
          <p:nvPr/>
        </p:nvSpPr>
        <p:spPr>
          <a:xfrm>
            <a:off x="971600" y="3717032"/>
            <a:ext cx="3024336" cy="36004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171">
                                            <p:txEl>
                                              <p:pRg st="2" end="2"/>
                                            </p:txEl>
                                          </p:spTgt>
                                        </p:tgtEl>
                                        <p:attrNameLst>
                                          <p:attrName>style.visibility</p:attrName>
                                        </p:attrNameLst>
                                      </p:cBhvr>
                                      <p:to>
                                        <p:strVal val="visible"/>
                                      </p:to>
                                    </p:set>
                                    <p:animEffect transition="in" filter="fade">
                                      <p:cBhvr>
                                        <p:cTn id="10" dur="2000"/>
                                        <p:tgtEl>
                                          <p:spTgt spid="7171">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animEffect transition="in" filter="fade">
                                      <p:cBhvr>
                                        <p:cTn id="15" dur="2000"/>
                                        <p:tgtEl>
                                          <p:spTgt spid="7171">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171">
                                            <p:txEl>
                                              <p:pRg st="4" end="4"/>
                                            </p:txEl>
                                          </p:spTgt>
                                        </p:tgtEl>
                                        <p:attrNameLst>
                                          <p:attrName>style.visibility</p:attrName>
                                        </p:attrNameLst>
                                      </p:cBhvr>
                                      <p:to>
                                        <p:strVal val="visible"/>
                                      </p:to>
                                    </p:set>
                                    <p:animEffect transition="in" filter="fade">
                                      <p:cBhvr>
                                        <p:cTn id="20" dur="2000"/>
                                        <p:tgtEl>
                                          <p:spTgt spid="7171">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animEffect transition="in" filter="fade">
                                      <p:cBhvr>
                                        <p:cTn id="25" dur="2000"/>
                                        <p:tgtEl>
                                          <p:spTgt spid="7171">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171">
                                            <p:txEl>
                                              <p:pRg st="6" end="6"/>
                                            </p:txEl>
                                          </p:spTgt>
                                        </p:tgtEl>
                                        <p:attrNameLst>
                                          <p:attrName>style.visibility</p:attrName>
                                        </p:attrNameLst>
                                      </p:cBhvr>
                                      <p:to>
                                        <p:strVal val="visible"/>
                                      </p:to>
                                    </p:set>
                                    <p:animEffect transition="in" filter="fade">
                                      <p:cBhvr>
                                        <p:cTn id="30" dur="2000"/>
                                        <p:tgtEl>
                                          <p:spTgt spid="7171">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171">
                                            <p:txEl>
                                              <p:pRg st="8" end="8"/>
                                            </p:txEl>
                                          </p:spTgt>
                                        </p:tgtEl>
                                        <p:attrNameLst>
                                          <p:attrName>style.visibility</p:attrName>
                                        </p:attrNameLst>
                                      </p:cBhvr>
                                      <p:to>
                                        <p:strVal val="visible"/>
                                      </p:to>
                                    </p:set>
                                    <p:animEffect transition="in" filter="fade">
                                      <p:cBhvr>
                                        <p:cTn id="35" dur="20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28729" y="3933056"/>
            <a:ext cx="7715271" cy="864096"/>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en-US" dirty="0">
              <a:solidFill>
                <a:schemeClr val="bg1"/>
              </a:solidFill>
            </a:endParaRPr>
          </a:p>
        </p:txBody>
      </p:sp>
      <p:pic>
        <p:nvPicPr>
          <p:cNvPr id="1027" name="Picture 3" descr="X:\BIBLIO\_CLAS_\Loghi\bitmap\testoEpale\jpg\300dpi\marchio_300dpi_01.jpg"/>
          <p:cNvPicPr>
            <a:picLocks noChangeAspect="1" noChangeArrowheads="1"/>
          </p:cNvPicPr>
          <p:nvPr/>
        </p:nvPicPr>
        <p:blipFill>
          <a:blip r:embed="rId3" cstate="print"/>
          <a:srcRect/>
          <a:stretch>
            <a:fillRect/>
          </a:stretch>
        </p:blipFill>
        <p:spPr bwMode="auto">
          <a:xfrm>
            <a:off x="539552" y="5877272"/>
            <a:ext cx="1944216" cy="68938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en-GB" dirty="0" smtClean="0"/>
              <a:t>Human factors implications from SUSTRAIL innovations</a:t>
            </a:r>
            <a:endParaRPr lang="en-GB" dirty="0"/>
          </a:p>
        </p:txBody>
      </p:sp>
      <p:sp>
        <p:nvSpPr>
          <p:cNvPr id="7171" name="Rectangle 3"/>
          <p:cNvSpPr>
            <a:spLocks noGrp="1" noChangeArrowheads="1"/>
          </p:cNvSpPr>
          <p:nvPr>
            <p:ph idx="1"/>
          </p:nvPr>
        </p:nvSpPr>
        <p:spPr>
          <a:xfrm>
            <a:off x="457200" y="1196974"/>
            <a:ext cx="8229600" cy="4896322"/>
          </a:xfrm>
        </p:spPr>
        <p:txBody>
          <a:bodyPr/>
          <a:lstStyle/>
          <a:p>
            <a:r>
              <a:rPr lang="en-US" dirty="0" smtClean="0"/>
              <a:t>Motivation</a:t>
            </a:r>
            <a:endParaRPr lang="en-US" dirty="0"/>
          </a:p>
          <a:p>
            <a:pPr lvl="1"/>
            <a:r>
              <a:rPr lang="en-US" dirty="0" smtClean="0"/>
              <a:t>Railway system is a socio-technical system with people central to all rail activities</a:t>
            </a:r>
            <a:endParaRPr lang="en-US" dirty="0"/>
          </a:p>
          <a:p>
            <a:pPr lvl="2"/>
            <a:r>
              <a:rPr lang="en-US" dirty="0" smtClean="0"/>
              <a:t>Engineering and operations improvements can only be achieved through the understanding and integration of the key rail human factors </a:t>
            </a:r>
          </a:p>
          <a:p>
            <a:pPr lvl="2">
              <a:buNone/>
            </a:pPr>
            <a:r>
              <a:rPr lang="en-US" dirty="0" smtClean="0"/>
              <a:t>(Wilson et al., 2007)</a:t>
            </a:r>
            <a:endParaRPr lang="en-US" dirty="0"/>
          </a:p>
          <a:p>
            <a:pPr lvl="3">
              <a:buNone/>
            </a:pPr>
            <a:endParaRPr lang="en-US" dirty="0" smtClean="0"/>
          </a:p>
          <a:p>
            <a:r>
              <a:rPr lang="en-US" dirty="0" smtClean="0"/>
              <a:t>Definition of rail human factors</a:t>
            </a:r>
          </a:p>
          <a:p>
            <a:pPr lvl="1"/>
            <a:r>
              <a:rPr lang="en-US" dirty="0" smtClean="0"/>
              <a:t>Scientific discipline concerned with the understanding of interactions between humans and the railway system and among humans within the system with the objective to </a:t>
            </a:r>
            <a:r>
              <a:rPr lang="en-US" u="sng" dirty="0" smtClean="0"/>
              <a:t>optimize safety </a:t>
            </a:r>
            <a:r>
              <a:rPr lang="en-US" dirty="0" smtClean="0"/>
              <a:t>and </a:t>
            </a:r>
            <a:r>
              <a:rPr lang="en-US" u="sng" dirty="0" smtClean="0"/>
              <a:t>overall performance of the rail system</a:t>
            </a:r>
            <a:r>
              <a:rPr lang="en-US" dirty="0" smtClean="0"/>
              <a:t> and </a:t>
            </a:r>
            <a:r>
              <a:rPr lang="en-US" u="sng" dirty="0" smtClean="0"/>
              <a:t>human well-being</a:t>
            </a:r>
            <a:r>
              <a:rPr lang="en-US" dirty="0" smtClean="0"/>
              <a:t>. (</a:t>
            </a:r>
            <a:r>
              <a:rPr lang="en-US" dirty="0" err="1" smtClean="0"/>
              <a:t>Hammerl</a:t>
            </a:r>
            <a:r>
              <a:rPr lang="en-US" dirty="0" smtClean="0"/>
              <a:t> et al., 2008)</a:t>
            </a:r>
          </a:p>
          <a:p>
            <a:pPr lvl="3">
              <a:buNone/>
            </a:pPr>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13</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fade">
                                      <p:cBhvr>
                                        <p:cTn id="10" dur="2000"/>
                                        <p:tgtEl>
                                          <p:spTgt spid="717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fade">
                                      <p:cBhvr>
                                        <p:cTn id="15" dur="2000"/>
                                        <p:tgtEl>
                                          <p:spTgt spid="7171">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171">
                                            <p:txEl>
                                              <p:pRg st="3" end="3"/>
                                            </p:txEl>
                                          </p:spTgt>
                                        </p:tgtEl>
                                        <p:attrNameLst>
                                          <p:attrName>style.visibility</p:attrName>
                                        </p:attrNameLst>
                                      </p:cBhvr>
                                      <p:to>
                                        <p:strVal val="visible"/>
                                      </p:to>
                                    </p:set>
                                    <p:animEffect transition="in" filter="fade">
                                      <p:cBhvr>
                                        <p:cTn id="18" dur="2000"/>
                                        <p:tgtEl>
                                          <p:spTgt spid="717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171">
                                            <p:txEl>
                                              <p:pRg st="5" end="5"/>
                                            </p:txEl>
                                          </p:spTgt>
                                        </p:tgtEl>
                                        <p:attrNameLst>
                                          <p:attrName>style.visibility</p:attrName>
                                        </p:attrNameLst>
                                      </p:cBhvr>
                                      <p:to>
                                        <p:strVal val="visible"/>
                                      </p:to>
                                    </p:set>
                                    <p:animEffect transition="in" filter="fade">
                                      <p:cBhvr>
                                        <p:cTn id="23" dur="2000"/>
                                        <p:tgtEl>
                                          <p:spTgt spid="7171">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7171">
                                            <p:txEl>
                                              <p:pRg st="6" end="6"/>
                                            </p:txEl>
                                          </p:spTgt>
                                        </p:tgtEl>
                                        <p:attrNameLst>
                                          <p:attrName>style.visibility</p:attrName>
                                        </p:attrNameLst>
                                      </p:cBhvr>
                                      <p:to>
                                        <p:strVal val="visible"/>
                                      </p:to>
                                    </p:set>
                                    <p:animEffect transition="in" filter="fade">
                                      <p:cBhvr>
                                        <p:cTn id="26" dur="20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052736"/>
            <a:ext cx="8291264" cy="5112568"/>
          </a:xfrm>
        </p:spPr>
        <p:txBody>
          <a:bodyPr/>
          <a:lstStyle/>
          <a:p>
            <a:pPr lvl="0">
              <a:spcAft>
                <a:spcPts val="600"/>
              </a:spcAft>
              <a:defRPr/>
            </a:pPr>
            <a:r>
              <a:rPr lang="en-GB" dirty="0" smtClean="0"/>
              <a:t>Objectives in the context of SUSTRAIL include the identification of</a:t>
            </a:r>
          </a:p>
          <a:p>
            <a:pPr lvl="1">
              <a:spcAft>
                <a:spcPts val="600"/>
              </a:spcAft>
              <a:defRPr/>
            </a:pPr>
            <a:r>
              <a:rPr lang="en-GB" dirty="0" smtClean="0"/>
              <a:t>maintenance tasks affected,</a:t>
            </a:r>
          </a:p>
          <a:p>
            <a:pPr lvl="1">
              <a:spcAft>
                <a:spcPts val="600"/>
              </a:spcAft>
              <a:defRPr/>
            </a:pPr>
            <a:r>
              <a:rPr lang="en-GB" dirty="0" smtClean="0"/>
              <a:t>implications for maintenance activity planning,</a:t>
            </a:r>
          </a:p>
          <a:p>
            <a:pPr lvl="1">
              <a:spcAft>
                <a:spcPts val="600"/>
              </a:spcAft>
              <a:defRPr/>
            </a:pPr>
            <a:r>
              <a:rPr lang="en-GB" dirty="0" smtClean="0"/>
              <a:t>changes in (staff and system) safety,</a:t>
            </a:r>
          </a:p>
          <a:p>
            <a:pPr lvl="1">
              <a:spcAft>
                <a:spcPts val="600"/>
              </a:spcAft>
              <a:defRPr/>
            </a:pPr>
            <a:r>
              <a:rPr lang="en-GB" dirty="0" smtClean="0"/>
              <a:t>changes in workload (accessibility and working conditions),</a:t>
            </a:r>
          </a:p>
          <a:p>
            <a:pPr lvl="1">
              <a:spcAft>
                <a:spcPts val="600"/>
              </a:spcAft>
              <a:defRPr/>
            </a:pPr>
            <a:r>
              <a:rPr lang="en-GB" dirty="0" smtClean="0"/>
              <a:t>new skills required,</a:t>
            </a:r>
          </a:p>
          <a:p>
            <a:pPr lvl="1">
              <a:spcAft>
                <a:spcPts val="600"/>
              </a:spcAft>
              <a:defRPr/>
            </a:pPr>
            <a:r>
              <a:rPr lang="en-GB" dirty="0" smtClean="0"/>
              <a:t>training activities required,</a:t>
            </a:r>
          </a:p>
          <a:p>
            <a:pPr lvl="1">
              <a:spcAft>
                <a:spcPts val="600"/>
              </a:spcAft>
              <a:defRPr/>
            </a:pPr>
            <a:r>
              <a:rPr lang="en-GB" dirty="0" smtClean="0"/>
              <a:t>opportunities for automation of activities which should reduce Life Cycle Costs,</a:t>
            </a:r>
          </a:p>
          <a:p>
            <a:pPr lvl="1">
              <a:spcAft>
                <a:spcPts val="600"/>
              </a:spcAft>
              <a:defRPr/>
            </a:pPr>
            <a:r>
              <a:rPr lang="en-GB" dirty="0" smtClean="0"/>
              <a:t>phasing issues.</a:t>
            </a:r>
          </a:p>
        </p:txBody>
      </p:sp>
      <p:sp>
        <p:nvSpPr>
          <p:cNvPr id="9" name="5 Slayt Numarası Yer Tutucusu"/>
          <p:cNvSpPr>
            <a:spLocks noGrp="1"/>
          </p:cNvSpPr>
          <p:nvPr>
            <p:ph type="sldNum" sz="quarter" idx="12"/>
          </p:nvPr>
        </p:nvSpPr>
        <p:spPr/>
        <p:txBody>
          <a:bodyPr/>
          <a:lstStyle/>
          <a:p>
            <a:fld id="{434A4FF4-48A3-4C33-A430-36578BA5F056}" type="slidenum">
              <a:rPr lang="fr-FR"/>
              <a:pPr/>
              <a:t>14</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20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20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fade">
                                      <p:cBhvr>
                                        <p:cTn id="17" dur="2000"/>
                                        <p:tgtEl>
                                          <p:spTgt spid="7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fade">
                                      <p:cBhvr>
                                        <p:cTn id="22" dur="2000"/>
                                        <p:tgtEl>
                                          <p:spTgt spid="717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fade">
                                      <p:cBhvr>
                                        <p:cTn id="27" dur="2000"/>
                                        <p:tgtEl>
                                          <p:spTgt spid="717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171">
                                            <p:txEl>
                                              <p:pRg st="6" end="6"/>
                                            </p:txEl>
                                          </p:spTgt>
                                        </p:tgtEl>
                                        <p:attrNameLst>
                                          <p:attrName>style.visibility</p:attrName>
                                        </p:attrNameLst>
                                      </p:cBhvr>
                                      <p:to>
                                        <p:strVal val="visible"/>
                                      </p:to>
                                    </p:set>
                                    <p:animEffect transition="in" filter="fade">
                                      <p:cBhvr>
                                        <p:cTn id="32" dur="2000"/>
                                        <p:tgtEl>
                                          <p:spTgt spid="717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animEffect transition="in" filter="fade">
                                      <p:cBhvr>
                                        <p:cTn id="37" dur="2000"/>
                                        <p:tgtEl>
                                          <p:spTgt spid="717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171">
                                            <p:txEl>
                                              <p:pRg st="8" end="8"/>
                                            </p:txEl>
                                          </p:spTgt>
                                        </p:tgtEl>
                                        <p:attrNameLst>
                                          <p:attrName>style.visibility</p:attrName>
                                        </p:attrNameLst>
                                      </p:cBhvr>
                                      <p:to>
                                        <p:strVal val="visible"/>
                                      </p:to>
                                    </p:set>
                                    <p:animEffect transition="in" filter="fade">
                                      <p:cBhvr>
                                        <p:cTn id="42" dur="20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340768"/>
            <a:ext cx="8229600" cy="4176463"/>
          </a:xfrm>
        </p:spPr>
        <p:txBody>
          <a:bodyPr/>
          <a:lstStyle/>
          <a:p>
            <a:r>
              <a:rPr lang="en-US" dirty="0" smtClean="0"/>
              <a:t>Scope</a:t>
            </a:r>
          </a:p>
          <a:p>
            <a:pPr lvl="1"/>
            <a:r>
              <a:rPr lang="en-US" dirty="0" smtClean="0"/>
              <a:t>High-level assessment: innovations in course of selection and development; at the time of the research the implications of </a:t>
            </a:r>
            <a:r>
              <a:rPr lang="en-GB" dirty="0" smtClean="0"/>
              <a:t>innovations have not been known (e.g. how they affect possessions, speed of trains, ability to run uninterrupted).</a:t>
            </a:r>
          </a:p>
          <a:p>
            <a:pPr lvl="1"/>
            <a:r>
              <a:rPr lang="en-GB" dirty="0" smtClean="0"/>
              <a:t>Human factors analysis will continue until August 2014</a:t>
            </a:r>
          </a:p>
          <a:p>
            <a:pPr lvl="1"/>
            <a:endParaRPr lang="en-GB" dirty="0" smtClean="0"/>
          </a:p>
          <a:p>
            <a:pPr lvl="1"/>
            <a:endParaRPr lang="en-GB" dirty="0" smtClean="0"/>
          </a:p>
          <a:p>
            <a:pPr lvl="0"/>
            <a:endParaRPr lang="en-US" dirty="0" smtClean="0"/>
          </a:p>
          <a:p>
            <a:pPr lvl="1">
              <a:buNone/>
            </a:pPr>
            <a:endParaRPr lang="en-GB" dirty="0" smtClean="0"/>
          </a:p>
          <a:p>
            <a:pPr lvl="1">
              <a:buNone/>
            </a:pPr>
            <a:endParaRPr lang="en-US" dirty="0" smtClean="0"/>
          </a:p>
          <a:p>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15</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196974"/>
            <a:ext cx="8229600" cy="4392265"/>
          </a:xfrm>
        </p:spPr>
        <p:txBody>
          <a:bodyPr/>
          <a:lstStyle/>
          <a:p>
            <a:pPr lvl="0"/>
            <a:r>
              <a:rPr lang="en-US" dirty="0" smtClean="0"/>
              <a:t>Methodology</a:t>
            </a:r>
          </a:p>
          <a:p>
            <a:pPr lvl="0"/>
            <a:endParaRPr lang="en-US" dirty="0" smtClean="0"/>
          </a:p>
          <a:p>
            <a:pPr lvl="1"/>
            <a:r>
              <a:rPr lang="en-GB" dirty="0" smtClean="0"/>
              <a:t>Consultation of representatives of major rail freight stakeholders: Network Rail (UK), National Railway Infrastructure Company (BG), UNIFE, </a:t>
            </a:r>
            <a:r>
              <a:rPr lang="it-IT" dirty="0" err="1" smtClean="0"/>
              <a:t>Societatea</a:t>
            </a:r>
            <a:r>
              <a:rPr lang="it-IT" dirty="0" smtClean="0"/>
              <a:t> </a:t>
            </a:r>
            <a:r>
              <a:rPr lang="it-IT" dirty="0" err="1" smtClean="0"/>
              <a:t>Comerciala</a:t>
            </a:r>
            <a:r>
              <a:rPr lang="it-IT" dirty="0" smtClean="0"/>
              <a:t> de </a:t>
            </a:r>
            <a:r>
              <a:rPr lang="it-IT" dirty="0" err="1" smtClean="0"/>
              <a:t>intretinere</a:t>
            </a:r>
            <a:r>
              <a:rPr lang="it-IT" dirty="0" smtClean="0"/>
              <a:t> si </a:t>
            </a:r>
            <a:r>
              <a:rPr lang="it-IT" dirty="0" err="1" smtClean="0"/>
              <a:t>reparatii</a:t>
            </a:r>
            <a:r>
              <a:rPr lang="it-IT" dirty="0" smtClean="0"/>
              <a:t> </a:t>
            </a:r>
            <a:r>
              <a:rPr lang="it-IT" dirty="0" err="1" smtClean="0"/>
              <a:t>vagoane</a:t>
            </a:r>
            <a:r>
              <a:rPr lang="it-IT" dirty="0" smtClean="0"/>
              <a:t> de </a:t>
            </a:r>
            <a:r>
              <a:rPr lang="it-IT" dirty="0" err="1" smtClean="0"/>
              <a:t>calatori</a:t>
            </a:r>
            <a:r>
              <a:rPr lang="it-IT" dirty="0" smtClean="0"/>
              <a:t> (RO). </a:t>
            </a:r>
            <a:endParaRPr lang="en-GB" dirty="0" smtClean="0"/>
          </a:p>
          <a:p>
            <a:pPr lvl="1"/>
            <a:r>
              <a:rPr lang="en-GB" dirty="0" smtClean="0"/>
              <a:t>Telephone interviews (in one case via e-mail): questionnaire containing 11 main questions. </a:t>
            </a:r>
          </a:p>
          <a:p>
            <a:pPr lvl="1"/>
            <a:r>
              <a:rPr lang="en-GB" dirty="0" smtClean="0"/>
              <a:t>Questionnaire captures implications from single innovations as well as whole package of SUSTRAIL innovations.</a:t>
            </a:r>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16</a:t>
            </a:fld>
            <a:endParaRPr lang="fr-FR" dirty="0"/>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Effect transition="in" filter="fade">
                                      <p:cBhvr>
                                        <p:cTn id="7" dur="2000"/>
                                        <p:tgtEl>
                                          <p:spTgt spid="717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3" end="3"/>
                                            </p:txEl>
                                          </p:spTgt>
                                        </p:tgtEl>
                                        <p:attrNameLst>
                                          <p:attrName>style.visibility</p:attrName>
                                        </p:attrNameLst>
                                      </p:cBhvr>
                                      <p:to>
                                        <p:strVal val="visible"/>
                                      </p:to>
                                    </p:set>
                                    <p:animEffect transition="in" filter="fade">
                                      <p:cBhvr>
                                        <p:cTn id="12" dur="2000"/>
                                        <p:tgtEl>
                                          <p:spTgt spid="717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fade">
                                      <p:cBhvr>
                                        <p:cTn id="17" dur="2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124744"/>
            <a:ext cx="8229600" cy="4104481"/>
          </a:xfrm>
        </p:spPr>
        <p:txBody>
          <a:bodyPr/>
          <a:lstStyle/>
          <a:p>
            <a:r>
              <a:rPr lang="en-US" dirty="0" smtClean="0"/>
              <a:t>Results</a:t>
            </a:r>
            <a:endParaRPr lang="en-US" dirty="0"/>
          </a:p>
          <a:p>
            <a:pPr lvl="1"/>
            <a:r>
              <a:rPr lang="en-GB" dirty="0" smtClean="0"/>
              <a:t>Introductory remarks</a:t>
            </a:r>
          </a:p>
          <a:p>
            <a:pPr lvl="2"/>
            <a:r>
              <a:rPr lang="en-GB" dirty="0" smtClean="0"/>
              <a:t>some experts found themselves not in the position to express a definite </a:t>
            </a:r>
            <a:r>
              <a:rPr lang="en-GB" dirty="0" smtClean="0"/>
              <a:t>judgement</a:t>
            </a:r>
          </a:p>
          <a:p>
            <a:pPr lvl="2"/>
            <a:r>
              <a:rPr lang="en-GB" dirty="0" smtClean="0"/>
              <a:t>provide </a:t>
            </a:r>
            <a:r>
              <a:rPr lang="en-GB" dirty="0" smtClean="0"/>
              <a:t>basis for in-depth human factors analysis, scheduled                     for February 2014</a:t>
            </a:r>
          </a:p>
          <a:p>
            <a:pPr lvl="2"/>
            <a:r>
              <a:rPr lang="en-GB" dirty="0" smtClean="0"/>
              <a:t>provide useful insights regarding main implications of SUSTRAIL innovations</a:t>
            </a:r>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17</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Effect transition="in" filter="fade">
                                      <p:cBhvr>
                                        <p:cTn id="7" dur="2000"/>
                                        <p:tgtEl>
                                          <p:spTgt spid="717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3" end="3"/>
                                            </p:txEl>
                                          </p:spTgt>
                                        </p:tgtEl>
                                        <p:attrNameLst>
                                          <p:attrName>style.visibility</p:attrName>
                                        </p:attrNameLst>
                                      </p:cBhvr>
                                      <p:to>
                                        <p:strVal val="visible"/>
                                      </p:to>
                                    </p:set>
                                    <p:animEffect transition="in" filter="fade">
                                      <p:cBhvr>
                                        <p:cTn id="12" dur="2000"/>
                                        <p:tgtEl>
                                          <p:spTgt spid="717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fade">
                                      <p:cBhvr>
                                        <p:cTn id="17" dur="2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67544" y="908720"/>
            <a:ext cx="8229600" cy="4032250"/>
          </a:xfrm>
        </p:spPr>
        <p:txBody>
          <a:bodyPr/>
          <a:lstStyle/>
          <a:p>
            <a:r>
              <a:rPr lang="en-US" dirty="0" smtClean="0"/>
              <a:t>Maintenance</a:t>
            </a:r>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18</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graphicFrame>
        <p:nvGraphicFramePr>
          <p:cNvPr id="8" name="Tabella 7"/>
          <p:cNvGraphicFramePr>
            <a:graphicFrameLocks noGrp="1"/>
          </p:cNvGraphicFramePr>
          <p:nvPr/>
        </p:nvGraphicFramePr>
        <p:xfrm>
          <a:off x="467544" y="1556792"/>
          <a:ext cx="8280920" cy="4214397"/>
        </p:xfrm>
        <a:graphic>
          <a:graphicData uri="http://schemas.openxmlformats.org/drawingml/2006/table">
            <a:tbl>
              <a:tblPr/>
              <a:tblGrid>
                <a:gridCol w="3816424"/>
                <a:gridCol w="1683694"/>
                <a:gridCol w="1772690"/>
                <a:gridCol w="1008112"/>
              </a:tblGrid>
              <a:tr h="395481">
                <a:tc>
                  <a:txBody>
                    <a:bodyPr/>
                    <a:lstStyle/>
                    <a:p>
                      <a:pPr algn="just"/>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Bef>
                          <a:spcPts val="600"/>
                        </a:spcBef>
                        <a:spcAft>
                          <a:spcPts val="0"/>
                        </a:spcAft>
                      </a:pPr>
                      <a:r>
                        <a:rPr lang="en-GB" sz="1800" b="1">
                          <a:solidFill>
                            <a:schemeClr val="bg1">
                              <a:lumMod val="50000"/>
                            </a:schemeClr>
                          </a:solidFill>
                          <a:latin typeface="+mj-lt"/>
                          <a:ea typeface="Times New Roman"/>
                        </a:rPr>
                        <a:t>Terms of change</a:t>
                      </a:r>
                      <a:endParaRPr lang="it-IT" sz="1800" b="1">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r>
              <a:tr h="726728">
                <a:tc>
                  <a:txBody>
                    <a:bodyPr/>
                    <a:lstStyle/>
                    <a:p>
                      <a:pPr algn="l">
                        <a:spcBef>
                          <a:spcPts val="600"/>
                        </a:spcBef>
                        <a:spcAft>
                          <a:spcPts val="0"/>
                        </a:spcAft>
                      </a:pPr>
                      <a:r>
                        <a:rPr lang="en-GB" sz="1800" b="1" i="1" dirty="0">
                          <a:solidFill>
                            <a:schemeClr val="bg1">
                              <a:lumMod val="50000"/>
                            </a:schemeClr>
                          </a:solidFill>
                          <a:latin typeface="+mj-lt"/>
                          <a:ea typeface="Times New Roman"/>
                        </a:rPr>
                        <a:t>Maintenance tasks identified (track)</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dirty="0">
                          <a:solidFill>
                            <a:schemeClr val="bg1">
                              <a:lumMod val="50000"/>
                            </a:schemeClr>
                          </a:solidFill>
                          <a:latin typeface="+mj-lt"/>
                          <a:ea typeface="Times New Roman"/>
                        </a:rPr>
                        <a:t> Frequency</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a:solidFill>
                            <a:schemeClr val="bg1">
                              <a:lumMod val="50000"/>
                            </a:schemeClr>
                          </a:solidFill>
                          <a:latin typeface="+mj-lt"/>
                          <a:ea typeface="Times New Roman"/>
                        </a:rPr>
                        <a:t> Automation</a:t>
                      </a:r>
                      <a:endParaRPr lang="it-IT" sz="1800" b="1">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a:solidFill>
                            <a:schemeClr val="bg1">
                              <a:lumMod val="50000"/>
                            </a:schemeClr>
                          </a:solidFill>
                          <a:latin typeface="+mj-lt"/>
                          <a:ea typeface="Times New Roman"/>
                        </a:rPr>
                        <a:t>Costs</a:t>
                      </a:r>
                      <a:endParaRPr lang="it-IT" sz="1800" b="1">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64">
                <a:tc>
                  <a:txBody>
                    <a:bodyPr/>
                    <a:lstStyle/>
                    <a:p>
                      <a:pPr algn="l">
                        <a:spcBef>
                          <a:spcPts val="600"/>
                        </a:spcBef>
                        <a:spcAft>
                          <a:spcPts val="0"/>
                        </a:spcAft>
                      </a:pPr>
                      <a:r>
                        <a:rPr lang="en-GB" sz="1800" b="1" dirty="0">
                          <a:solidFill>
                            <a:schemeClr val="bg1">
                              <a:lumMod val="50000"/>
                            </a:schemeClr>
                          </a:solidFill>
                          <a:latin typeface="+mj-lt"/>
                          <a:ea typeface="Times New Roman"/>
                        </a:rPr>
                        <a:t>Rail replacement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64">
                <a:tc>
                  <a:txBody>
                    <a:bodyPr/>
                    <a:lstStyle/>
                    <a:p>
                      <a:pPr algn="l">
                        <a:spcBef>
                          <a:spcPts val="600"/>
                        </a:spcBef>
                        <a:spcAft>
                          <a:spcPts val="0"/>
                        </a:spcAft>
                      </a:pPr>
                      <a:r>
                        <a:rPr lang="en-GB" sz="1800" b="1" dirty="0">
                          <a:solidFill>
                            <a:schemeClr val="bg1">
                              <a:lumMod val="50000"/>
                            </a:schemeClr>
                          </a:solidFill>
                          <a:latin typeface="+mj-lt"/>
                          <a:ea typeface="Times New Roman"/>
                        </a:rPr>
                        <a:t>Ballast screening (cleaning) </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64">
                <a:tc>
                  <a:txBody>
                    <a:bodyPr/>
                    <a:lstStyle/>
                    <a:p>
                      <a:pPr algn="l">
                        <a:spcBef>
                          <a:spcPts val="600"/>
                        </a:spcBef>
                        <a:spcAft>
                          <a:spcPts val="0"/>
                        </a:spcAft>
                      </a:pPr>
                      <a:r>
                        <a:rPr lang="en-GB" sz="1800" b="1" dirty="0">
                          <a:solidFill>
                            <a:schemeClr val="bg1">
                              <a:lumMod val="50000"/>
                            </a:schemeClr>
                          </a:solidFill>
                          <a:latin typeface="+mj-lt"/>
                          <a:ea typeface="Times New Roman"/>
                        </a:rPr>
                        <a:t>Tamping </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64">
                <a:tc>
                  <a:txBody>
                    <a:bodyPr/>
                    <a:lstStyle/>
                    <a:p>
                      <a:pPr algn="l">
                        <a:spcBef>
                          <a:spcPts val="600"/>
                        </a:spcBef>
                        <a:spcAft>
                          <a:spcPts val="0"/>
                        </a:spcAft>
                      </a:pPr>
                      <a:r>
                        <a:rPr lang="en-GB" sz="1800" b="1" dirty="0">
                          <a:solidFill>
                            <a:schemeClr val="bg1">
                              <a:lumMod val="50000"/>
                            </a:schemeClr>
                          </a:solidFill>
                          <a:latin typeface="+mj-lt"/>
                          <a:ea typeface="Times New Roman"/>
                        </a:rPr>
                        <a:t>Grinding </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64">
                <a:tc>
                  <a:txBody>
                    <a:bodyPr/>
                    <a:lstStyle/>
                    <a:p>
                      <a:pPr algn="l">
                        <a:spcBef>
                          <a:spcPts val="600"/>
                        </a:spcBef>
                        <a:spcAft>
                          <a:spcPts val="0"/>
                        </a:spcAft>
                      </a:pPr>
                      <a:r>
                        <a:rPr lang="en-GB" sz="1800" b="1" dirty="0">
                          <a:solidFill>
                            <a:schemeClr val="bg1">
                              <a:lumMod val="50000"/>
                            </a:schemeClr>
                          </a:solidFill>
                          <a:latin typeface="+mj-lt"/>
                          <a:ea typeface="Times New Roman"/>
                        </a:rPr>
                        <a:t>Sleepers and fastenings repairs and replacement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364">
                <a:tc>
                  <a:txBody>
                    <a:bodyPr/>
                    <a:lstStyle/>
                    <a:p>
                      <a:pPr algn="l">
                        <a:spcBef>
                          <a:spcPts val="600"/>
                        </a:spcBef>
                        <a:spcAft>
                          <a:spcPts val="0"/>
                        </a:spcAft>
                      </a:pPr>
                      <a:r>
                        <a:rPr lang="en-GB" sz="1800" b="1" dirty="0">
                          <a:solidFill>
                            <a:schemeClr val="bg1">
                              <a:lumMod val="50000"/>
                            </a:schemeClr>
                          </a:solidFill>
                          <a:latin typeface="+mj-lt"/>
                          <a:ea typeface="Times New Roman"/>
                        </a:rPr>
                        <a:t>Switches and crossings repair </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6728">
                <a:tc>
                  <a:txBody>
                    <a:bodyPr/>
                    <a:lstStyle/>
                    <a:p>
                      <a:pPr algn="l">
                        <a:spcBef>
                          <a:spcPts val="600"/>
                        </a:spcBef>
                        <a:spcAft>
                          <a:spcPts val="0"/>
                        </a:spcAft>
                      </a:pPr>
                      <a:r>
                        <a:rPr lang="en-GB" sz="1800" b="1" dirty="0">
                          <a:solidFill>
                            <a:schemeClr val="bg1">
                              <a:lumMod val="50000"/>
                            </a:schemeClr>
                          </a:solidFill>
                          <a:latin typeface="+mj-lt"/>
                          <a:ea typeface="Times New Roman"/>
                        </a:rPr>
                        <a:t>Stress neutralization of continued welded track </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67544" y="1052736"/>
            <a:ext cx="8229600" cy="4032250"/>
          </a:xfrm>
        </p:spPr>
        <p:txBody>
          <a:bodyPr/>
          <a:lstStyle/>
          <a:p>
            <a:r>
              <a:rPr lang="en-US" dirty="0" smtClean="0"/>
              <a:t>Inspection</a:t>
            </a:r>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19</a:t>
            </a:fld>
            <a:endParaRPr lang="fr-FR"/>
          </a:p>
        </p:txBody>
      </p:sp>
      <p:graphicFrame>
        <p:nvGraphicFramePr>
          <p:cNvPr id="8" name="Tabella 7"/>
          <p:cNvGraphicFramePr>
            <a:graphicFrameLocks noGrp="1"/>
          </p:cNvGraphicFramePr>
          <p:nvPr/>
        </p:nvGraphicFramePr>
        <p:xfrm>
          <a:off x="323528" y="1700808"/>
          <a:ext cx="8496942" cy="5138483"/>
        </p:xfrm>
        <a:graphic>
          <a:graphicData uri="http://schemas.openxmlformats.org/drawingml/2006/table">
            <a:tbl>
              <a:tblPr/>
              <a:tblGrid>
                <a:gridCol w="2592288"/>
                <a:gridCol w="1584176"/>
                <a:gridCol w="1296144"/>
                <a:gridCol w="1512168"/>
                <a:gridCol w="1512166"/>
              </a:tblGrid>
              <a:tr h="1152128">
                <a:tc>
                  <a:txBody>
                    <a:bodyPr/>
                    <a:lstStyle/>
                    <a:p>
                      <a:pPr algn="l">
                        <a:spcBef>
                          <a:spcPts val="600"/>
                        </a:spcBef>
                        <a:spcAft>
                          <a:spcPts val="0"/>
                        </a:spcAft>
                      </a:pPr>
                      <a:r>
                        <a:rPr lang="en-GB" sz="1800" b="1" i="1" dirty="0" smtClean="0">
                          <a:solidFill>
                            <a:schemeClr val="bg1">
                              <a:lumMod val="50000"/>
                            </a:schemeClr>
                          </a:solidFill>
                          <a:latin typeface="+mj-lt"/>
                          <a:ea typeface="Times New Roman"/>
                        </a:rPr>
                        <a:t>Identified terms of changes (track inspections)</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dirty="0">
                          <a:solidFill>
                            <a:schemeClr val="bg1">
                              <a:lumMod val="50000"/>
                            </a:schemeClr>
                          </a:solidFill>
                          <a:latin typeface="+mj-lt"/>
                          <a:ea typeface="Times New Roman"/>
                        </a:rPr>
                        <a:t>SUSTRAIL innovations (overall)</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dirty="0">
                          <a:solidFill>
                            <a:schemeClr val="bg1">
                              <a:lumMod val="50000"/>
                            </a:schemeClr>
                          </a:solidFill>
                          <a:latin typeface="+mj-lt"/>
                          <a:ea typeface="Times New Roman"/>
                        </a:rPr>
                        <a:t>Premium </a:t>
                      </a:r>
                      <a:r>
                        <a:rPr lang="en-GB" sz="1800" b="1" dirty="0" smtClean="0">
                          <a:solidFill>
                            <a:schemeClr val="bg1">
                              <a:lumMod val="50000"/>
                            </a:schemeClr>
                          </a:solidFill>
                          <a:latin typeface="+mj-lt"/>
                          <a:ea typeface="Times New Roman"/>
                        </a:rPr>
                        <a:t>rail steels</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dirty="0">
                          <a:solidFill>
                            <a:schemeClr val="bg1">
                              <a:lumMod val="50000"/>
                            </a:schemeClr>
                          </a:solidFill>
                          <a:latin typeface="+mj-lt"/>
                          <a:ea typeface="Times New Roman"/>
                        </a:rPr>
                        <a:t>Rail track </a:t>
                      </a:r>
                      <a:r>
                        <a:rPr lang="en-GB" sz="1800" b="1" dirty="0" smtClean="0">
                          <a:solidFill>
                            <a:schemeClr val="bg1">
                              <a:lumMod val="50000"/>
                            </a:schemeClr>
                          </a:solidFill>
                          <a:latin typeface="+mj-lt"/>
                          <a:ea typeface="Times New Roman"/>
                        </a:rPr>
                        <a:t>recognition </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dirty="0">
                          <a:solidFill>
                            <a:schemeClr val="bg1">
                              <a:lumMod val="50000"/>
                            </a:schemeClr>
                          </a:solidFill>
                          <a:latin typeface="+mj-lt"/>
                          <a:ea typeface="Times New Roman"/>
                        </a:rPr>
                        <a:t>Track stiffness monitoring</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311">
                <a:tc>
                  <a:txBody>
                    <a:bodyPr/>
                    <a:lstStyle/>
                    <a:p>
                      <a:pPr algn="l">
                        <a:spcBef>
                          <a:spcPts val="600"/>
                        </a:spcBef>
                        <a:spcAft>
                          <a:spcPts val="0"/>
                        </a:spcAft>
                      </a:pPr>
                      <a:r>
                        <a:rPr lang="en-GB" sz="1800" b="1" dirty="0">
                          <a:solidFill>
                            <a:schemeClr val="bg1">
                              <a:lumMod val="50000"/>
                            </a:schemeClr>
                          </a:solidFill>
                          <a:latin typeface="+mj-lt"/>
                          <a:ea typeface="Times New Roman"/>
                        </a:rPr>
                        <a:t>Quality and automation</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  </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309155">
                <a:tc>
                  <a:txBody>
                    <a:bodyPr/>
                    <a:lstStyle/>
                    <a:p>
                      <a:pPr algn="l">
                        <a:spcBef>
                          <a:spcPts val="600"/>
                        </a:spcBef>
                        <a:spcAft>
                          <a:spcPts val="0"/>
                        </a:spcAft>
                      </a:pPr>
                      <a:r>
                        <a:rPr lang="en-GB" sz="1800" b="1" dirty="0">
                          <a:solidFill>
                            <a:schemeClr val="bg1">
                              <a:lumMod val="50000"/>
                            </a:schemeClr>
                          </a:solidFill>
                          <a:latin typeface="+mj-lt"/>
                          <a:ea typeface="Times New Roman"/>
                        </a:rPr>
                        <a:t>Frequency</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it-IT" sz="1800" b="1">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309155">
                <a:tc>
                  <a:txBody>
                    <a:bodyPr/>
                    <a:lstStyle/>
                    <a:p>
                      <a:pPr algn="l">
                        <a:spcBef>
                          <a:spcPts val="600"/>
                        </a:spcBef>
                        <a:spcAft>
                          <a:spcPts val="0"/>
                        </a:spcAft>
                      </a:pPr>
                      <a:r>
                        <a:rPr lang="en-GB" sz="1800" b="1" dirty="0">
                          <a:solidFill>
                            <a:schemeClr val="bg1">
                              <a:lumMod val="50000"/>
                            </a:schemeClr>
                          </a:solidFill>
                          <a:latin typeface="+mj-lt"/>
                          <a:ea typeface="Times New Roman"/>
                        </a:rPr>
                        <a:t>Manual labour</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a:solidFill>
                            <a:schemeClr val="bg1">
                              <a:lumMod val="50000"/>
                            </a:schemeClr>
                          </a:solidFill>
                          <a:latin typeface="+mj-lt"/>
                          <a:ea typeface="Times New Roman"/>
                        </a:rPr>
                        <a:t>-</a:t>
                      </a:r>
                      <a:endParaRPr lang="it-IT" sz="1800" b="1">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 </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 </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309155">
                <a:tc>
                  <a:txBody>
                    <a:bodyPr/>
                    <a:lstStyle/>
                    <a:p>
                      <a:pPr algn="l">
                        <a:spcBef>
                          <a:spcPts val="600"/>
                        </a:spcBef>
                        <a:spcAft>
                          <a:spcPts val="0"/>
                        </a:spcAft>
                      </a:pPr>
                      <a:r>
                        <a:rPr lang="en-GB" sz="1800" b="1">
                          <a:solidFill>
                            <a:schemeClr val="bg1">
                              <a:lumMod val="50000"/>
                            </a:schemeClr>
                          </a:solidFill>
                          <a:latin typeface="+mj-lt"/>
                          <a:ea typeface="Times New Roman"/>
                        </a:rPr>
                        <a:t>Costs per inspection</a:t>
                      </a:r>
                      <a:endParaRPr lang="it-IT" sz="1800" b="1">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 </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en-GB" sz="1800" b="1" dirty="0">
                          <a:solidFill>
                            <a:schemeClr val="bg1">
                              <a:lumMod val="50000"/>
                            </a:schemeClr>
                          </a:solidFill>
                          <a:latin typeface="+mj-lt"/>
                          <a:ea typeface="Times New Roman"/>
                        </a:rPr>
                        <a:t> </a:t>
                      </a:r>
                      <a:r>
                        <a:rPr lang="en-GB" sz="1800" b="1" dirty="0" smtClean="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r>
              <a:tr h="758480">
                <a:tc>
                  <a:txBody>
                    <a:bodyPr/>
                    <a:lstStyle/>
                    <a:p>
                      <a:pPr algn="l">
                        <a:spcBef>
                          <a:spcPts val="600"/>
                        </a:spcBef>
                        <a:spcAft>
                          <a:spcPts val="0"/>
                        </a:spcAft>
                      </a:pPr>
                      <a:r>
                        <a:rPr lang="it-IT" sz="1800" b="1" dirty="0" err="1" smtClean="0">
                          <a:solidFill>
                            <a:schemeClr val="bg1">
                              <a:lumMod val="50000"/>
                            </a:schemeClr>
                          </a:solidFill>
                          <a:latin typeface="+mj-lt"/>
                          <a:ea typeface="Times New Roman"/>
                        </a:rPr>
                        <a:t>Maintenance</a:t>
                      </a:r>
                      <a:r>
                        <a:rPr lang="it-IT" sz="1800" b="1" dirty="0" smtClean="0">
                          <a:solidFill>
                            <a:schemeClr val="bg1">
                              <a:lumMod val="50000"/>
                            </a:schemeClr>
                          </a:solidFill>
                          <a:latin typeface="+mj-lt"/>
                          <a:ea typeface="Times New Roman"/>
                        </a:rPr>
                        <a:t> </a:t>
                      </a:r>
                      <a:r>
                        <a:rPr lang="it-IT" sz="1800" b="1" dirty="0" err="1" smtClean="0">
                          <a:solidFill>
                            <a:schemeClr val="bg1">
                              <a:lumMod val="50000"/>
                            </a:schemeClr>
                          </a:solidFill>
                          <a:latin typeface="+mj-lt"/>
                          <a:ea typeface="Times New Roman"/>
                        </a:rPr>
                        <a:t>strategy</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it-IT" sz="1400" b="1" dirty="0" err="1" smtClean="0">
                          <a:solidFill>
                            <a:schemeClr val="bg1">
                              <a:lumMod val="50000"/>
                            </a:schemeClr>
                          </a:solidFill>
                          <a:latin typeface="+mj-lt"/>
                          <a:ea typeface="Times New Roman"/>
                        </a:rPr>
                        <a:t>From</a:t>
                      </a:r>
                      <a:r>
                        <a:rPr lang="it-IT" sz="1400" b="1" dirty="0" smtClean="0">
                          <a:solidFill>
                            <a:schemeClr val="bg1">
                              <a:lumMod val="50000"/>
                            </a:schemeClr>
                          </a:solidFill>
                          <a:latin typeface="+mj-lt"/>
                          <a:ea typeface="Times New Roman"/>
                        </a:rPr>
                        <a:t> </a:t>
                      </a:r>
                      <a:r>
                        <a:rPr lang="it-IT" sz="1400" b="1" baseline="0" dirty="0" err="1" smtClean="0">
                          <a:solidFill>
                            <a:schemeClr val="bg1">
                              <a:lumMod val="50000"/>
                            </a:schemeClr>
                          </a:solidFill>
                          <a:latin typeface="+mj-lt"/>
                          <a:ea typeface="Times New Roman"/>
                        </a:rPr>
                        <a:t>reactive</a:t>
                      </a:r>
                      <a:r>
                        <a:rPr lang="it-IT" sz="1400" b="1" baseline="0" dirty="0" smtClean="0">
                          <a:solidFill>
                            <a:schemeClr val="bg1">
                              <a:lumMod val="50000"/>
                            </a:schemeClr>
                          </a:solidFill>
                          <a:latin typeface="+mj-lt"/>
                          <a:ea typeface="Times New Roman"/>
                        </a:rPr>
                        <a:t> </a:t>
                      </a:r>
                      <a:r>
                        <a:rPr lang="it-IT" sz="1400" b="1" baseline="0" dirty="0" err="1" smtClean="0">
                          <a:solidFill>
                            <a:schemeClr val="bg1">
                              <a:lumMod val="50000"/>
                            </a:schemeClr>
                          </a:solidFill>
                          <a:latin typeface="+mj-lt"/>
                          <a:ea typeface="Times New Roman"/>
                        </a:rPr>
                        <a:t>to</a:t>
                      </a:r>
                      <a:r>
                        <a:rPr lang="it-IT" sz="1400" b="1" baseline="0" dirty="0" smtClean="0">
                          <a:solidFill>
                            <a:schemeClr val="bg1">
                              <a:lumMod val="50000"/>
                            </a:schemeClr>
                          </a:solidFill>
                          <a:latin typeface="+mj-lt"/>
                          <a:ea typeface="Times New Roman"/>
                        </a:rPr>
                        <a:t> </a:t>
                      </a:r>
                      <a:r>
                        <a:rPr lang="it-IT" sz="1400" b="1" baseline="0" dirty="0" err="1" smtClean="0">
                          <a:solidFill>
                            <a:schemeClr val="bg1">
                              <a:lumMod val="50000"/>
                            </a:schemeClr>
                          </a:solidFill>
                          <a:latin typeface="+mj-lt"/>
                          <a:ea typeface="Times New Roman"/>
                        </a:rPr>
                        <a:t>predictive</a:t>
                      </a:r>
                      <a:r>
                        <a:rPr lang="it-IT" sz="1400" b="1" baseline="0" dirty="0" smtClean="0">
                          <a:solidFill>
                            <a:schemeClr val="bg1">
                              <a:lumMod val="50000"/>
                            </a:schemeClr>
                          </a:solidFill>
                          <a:latin typeface="+mj-lt"/>
                          <a:ea typeface="Times New Roman"/>
                        </a:rPr>
                        <a:t> </a:t>
                      </a:r>
                      <a:r>
                        <a:rPr lang="it-IT" sz="1400" b="1" baseline="0" dirty="0" err="1" smtClean="0">
                          <a:solidFill>
                            <a:schemeClr val="bg1">
                              <a:lumMod val="50000"/>
                            </a:schemeClr>
                          </a:solidFill>
                          <a:latin typeface="+mj-lt"/>
                          <a:ea typeface="Times New Roman"/>
                        </a:rPr>
                        <a:t>maintenance</a:t>
                      </a:r>
                      <a:endParaRPr lang="it-IT" sz="14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just"/>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From</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reactive</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to</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predictive</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maintenance</a:t>
                      </a:r>
                      <a:endParaRPr lang="en-GB"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From</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reactive</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to</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predictive</a:t>
                      </a:r>
                      <a:r>
                        <a:rPr kumimoji="0" lang="it-IT" sz="1400" b="1" i="0" u="none" strike="noStrike" kern="1200" cap="none" spc="0" normalizeH="0" baseline="0" noProof="0" dirty="0" smtClean="0">
                          <a:ln>
                            <a:noFill/>
                          </a:ln>
                          <a:solidFill>
                            <a:prstClr val="white">
                              <a:lumMod val="50000"/>
                            </a:prstClr>
                          </a:solidFill>
                          <a:effectLst/>
                          <a:uLnTx/>
                          <a:uFillTx/>
                          <a:latin typeface="+mn-lt"/>
                          <a:ea typeface="Times New Roman"/>
                          <a:cs typeface="+mn-cs"/>
                        </a:rPr>
                        <a:t> </a:t>
                      </a:r>
                      <a:r>
                        <a:rPr kumimoji="0" lang="it-IT" sz="1400" b="1" i="0" u="none" strike="noStrike" kern="1200" cap="none" spc="0" normalizeH="0" baseline="0" noProof="0" dirty="0" err="1" smtClean="0">
                          <a:ln>
                            <a:noFill/>
                          </a:ln>
                          <a:solidFill>
                            <a:prstClr val="white">
                              <a:lumMod val="50000"/>
                            </a:prstClr>
                          </a:solidFill>
                          <a:effectLst/>
                          <a:uLnTx/>
                          <a:uFillTx/>
                          <a:latin typeface="+mn-lt"/>
                          <a:ea typeface="Times New Roman"/>
                          <a:cs typeface="+mn-cs"/>
                        </a:rPr>
                        <a:t>maintenance</a:t>
                      </a:r>
                      <a:endParaRPr lang="en-GB"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r>
              <a:tr h="618311">
                <a:tc>
                  <a:txBody>
                    <a:bodyPr/>
                    <a:lstStyle/>
                    <a:p>
                      <a:pPr algn="l">
                        <a:spcBef>
                          <a:spcPts val="600"/>
                        </a:spcBef>
                        <a:spcAft>
                          <a:spcPts val="0"/>
                        </a:spcAft>
                      </a:pPr>
                      <a:r>
                        <a:rPr lang="en-GB" sz="1800" b="1" i="1" dirty="0">
                          <a:solidFill>
                            <a:schemeClr val="bg1">
                              <a:lumMod val="50000"/>
                            </a:schemeClr>
                          </a:solidFill>
                          <a:latin typeface="+mj-lt"/>
                          <a:ea typeface="Times New Roman"/>
                        </a:rPr>
                        <a:t>Terms of changes (vehicle inspections)</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endParaRPr lang="it-IT" sz="1800" b="1">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endParaRPr lang="en-GB"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endParaRPr lang="en-GB" sz="1800" b="1">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311">
                <a:tc>
                  <a:txBody>
                    <a:bodyPr/>
                    <a:lstStyle/>
                    <a:p>
                      <a:pPr algn="l">
                        <a:spcBef>
                          <a:spcPts val="600"/>
                        </a:spcBef>
                        <a:spcAft>
                          <a:spcPts val="0"/>
                        </a:spcAft>
                      </a:pPr>
                      <a:r>
                        <a:rPr lang="en-GB" sz="1800" b="1" dirty="0">
                          <a:solidFill>
                            <a:schemeClr val="bg1">
                              <a:lumMod val="50000"/>
                            </a:schemeClr>
                          </a:solidFill>
                          <a:latin typeface="+mj-lt"/>
                          <a:ea typeface="Times New Roman"/>
                        </a:rPr>
                        <a:t>Time per inspection (SIRV)</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dirty="0">
                          <a:solidFill>
                            <a:schemeClr val="bg1">
                              <a:lumMod val="50000"/>
                            </a:schemeClr>
                          </a:solidFill>
                          <a:latin typeface="+mj-lt"/>
                          <a:ea typeface="Times New Roman"/>
                        </a:rPr>
                        <a:t>- </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endParaRPr lang="en-GB"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endParaRPr lang="en-GB"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5477">
                <a:tc>
                  <a:txBody>
                    <a:bodyPr/>
                    <a:lstStyle/>
                    <a:p>
                      <a:pPr algn="l">
                        <a:spcBef>
                          <a:spcPts val="600"/>
                        </a:spcBef>
                        <a:spcAft>
                          <a:spcPts val="0"/>
                        </a:spcAft>
                      </a:pPr>
                      <a:r>
                        <a:rPr lang="en-GB" sz="1800" b="1" dirty="0">
                          <a:solidFill>
                            <a:schemeClr val="bg1">
                              <a:lumMod val="50000"/>
                            </a:schemeClr>
                          </a:solidFill>
                          <a:latin typeface="+mj-lt"/>
                          <a:ea typeface="Times New Roman"/>
                        </a:rPr>
                        <a:t>Personnel need (SIRV)</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b="1" dirty="0">
                          <a:solidFill>
                            <a:schemeClr val="bg1">
                              <a:lumMod val="50000"/>
                            </a:schemeClr>
                          </a:solidFill>
                          <a:latin typeface="+mj-lt"/>
                          <a:ea typeface="Times New Roman"/>
                        </a:rPr>
                        <a:t>-</a:t>
                      </a:r>
                      <a:endParaRPr lang="it-IT"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just"/>
                      <a:endParaRPr lang="it-IT" sz="1800" b="1">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endParaRPr lang="en-GB"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endParaRPr lang="en-GB" sz="1800" b="1"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ttangolo 10"/>
          <p:cNvSpPr/>
          <p:nvPr/>
        </p:nvSpPr>
        <p:spPr>
          <a:xfrm>
            <a:off x="5724128" y="1556792"/>
            <a:ext cx="3168352" cy="37444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28729" y="3933056"/>
            <a:ext cx="7715271" cy="579438"/>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tr-TR" dirty="0" smtClean="0">
                <a:solidFill>
                  <a:schemeClr val="bg1"/>
                </a:solidFill>
              </a:rPr>
              <a:t>  </a:t>
            </a:r>
            <a:r>
              <a:rPr lang="de-DE" dirty="0" smtClean="0">
                <a:solidFill>
                  <a:schemeClr val="bg1"/>
                </a:solidFill>
              </a:rPr>
              <a:t>SUSTRAIL</a:t>
            </a:r>
            <a:endParaRPr lang="en-US" dirty="0">
              <a:solidFill>
                <a:schemeClr val="bg1"/>
              </a:solidFill>
            </a:endParaRPr>
          </a:p>
        </p:txBody>
      </p:sp>
      <p:pic>
        <p:nvPicPr>
          <p:cNvPr id="1027" name="Picture 3" descr="X:\BIBLIO\_CLAS_\Loghi\bitmap\testoEpale\jpg\300dpi\marchio_300dpi_01.jpg"/>
          <p:cNvPicPr>
            <a:picLocks noChangeAspect="1" noChangeArrowheads="1"/>
          </p:cNvPicPr>
          <p:nvPr/>
        </p:nvPicPr>
        <p:blipFill>
          <a:blip r:embed="rId3" cstate="print"/>
          <a:srcRect/>
          <a:stretch>
            <a:fillRect/>
          </a:stretch>
        </p:blipFill>
        <p:spPr bwMode="auto">
          <a:xfrm>
            <a:off x="539552" y="5877272"/>
            <a:ext cx="1944216" cy="689384"/>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412775"/>
            <a:ext cx="8229600" cy="3816449"/>
          </a:xfrm>
        </p:spPr>
        <p:txBody>
          <a:bodyPr/>
          <a:lstStyle/>
          <a:p>
            <a:r>
              <a:rPr lang="en-US" dirty="0" smtClean="0"/>
              <a:t>Effects on staff working conditions</a:t>
            </a:r>
          </a:p>
          <a:p>
            <a:pPr lvl="1">
              <a:buNone/>
            </a:pPr>
            <a:endParaRPr lang="en-US" dirty="0" smtClean="0"/>
          </a:p>
          <a:p>
            <a:pPr lvl="1"/>
            <a:r>
              <a:rPr lang="en-US" dirty="0" smtClean="0"/>
              <a:t>Changes mainly triggered by automated inspection systems</a:t>
            </a:r>
          </a:p>
          <a:p>
            <a:pPr lvl="2"/>
            <a:r>
              <a:rPr lang="en-US" dirty="0" smtClean="0"/>
              <a:t> Improvement of overall working conditions for track maintenance staff. </a:t>
            </a:r>
          </a:p>
          <a:p>
            <a:pPr lvl="2"/>
            <a:r>
              <a:rPr lang="en-US" dirty="0" smtClean="0"/>
              <a:t>Improvement in terms of a decrease in heavy manual </a:t>
            </a:r>
            <a:r>
              <a:rPr lang="en-US" dirty="0" err="1" smtClean="0"/>
              <a:t>labour</a:t>
            </a:r>
            <a:r>
              <a:rPr lang="en-US" dirty="0" smtClean="0"/>
              <a:t>, reduced use of vibrating tools, decreased hot/cold conditions and dangerous locations</a:t>
            </a:r>
          </a:p>
          <a:p>
            <a:pPr lvl="2"/>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20</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3" end="3"/>
                                            </p:txEl>
                                          </p:spTgt>
                                        </p:tgtEl>
                                        <p:attrNameLst>
                                          <p:attrName>style.visibility</p:attrName>
                                        </p:attrNameLst>
                                      </p:cBhvr>
                                      <p:to>
                                        <p:strVal val="visible"/>
                                      </p:to>
                                    </p:set>
                                    <p:animEffect transition="in" filter="fade">
                                      <p:cBhvr>
                                        <p:cTn id="7" dur="2000"/>
                                        <p:tgtEl>
                                          <p:spTgt spid="717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4" end="4"/>
                                            </p:txEl>
                                          </p:spTgt>
                                        </p:tgtEl>
                                        <p:attrNameLst>
                                          <p:attrName>style.visibility</p:attrName>
                                        </p:attrNameLst>
                                      </p:cBhvr>
                                      <p:to>
                                        <p:strVal val="visible"/>
                                      </p:to>
                                    </p:set>
                                    <p:animEffect transition="in" filter="fade">
                                      <p:cBhvr>
                                        <p:cTn id="12" dur="2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836712"/>
            <a:ext cx="8229600" cy="4392513"/>
          </a:xfrm>
        </p:spPr>
        <p:txBody>
          <a:bodyPr/>
          <a:lstStyle/>
          <a:p>
            <a:r>
              <a:rPr lang="en-US" dirty="0" smtClean="0"/>
              <a:t>New skills and training required</a:t>
            </a:r>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21</a:t>
            </a:fld>
            <a:endParaRPr lang="fr-FR"/>
          </a:p>
        </p:txBody>
      </p:sp>
      <p:graphicFrame>
        <p:nvGraphicFramePr>
          <p:cNvPr id="8" name="Tabella 7"/>
          <p:cNvGraphicFramePr>
            <a:graphicFrameLocks noGrp="1"/>
          </p:cNvGraphicFramePr>
          <p:nvPr/>
        </p:nvGraphicFramePr>
        <p:xfrm>
          <a:off x="323528" y="1340768"/>
          <a:ext cx="8424936" cy="5212080"/>
        </p:xfrm>
        <a:graphic>
          <a:graphicData uri="http://schemas.openxmlformats.org/drawingml/2006/table">
            <a:tbl>
              <a:tblPr/>
              <a:tblGrid>
                <a:gridCol w="2880320"/>
                <a:gridCol w="5544616"/>
              </a:tblGrid>
              <a:tr h="426214">
                <a:tc>
                  <a:txBody>
                    <a:bodyPr/>
                    <a:lstStyle/>
                    <a:p>
                      <a:pPr algn="l">
                        <a:spcBef>
                          <a:spcPts val="600"/>
                        </a:spcBef>
                        <a:spcAft>
                          <a:spcPts val="0"/>
                        </a:spcAft>
                      </a:pPr>
                      <a:r>
                        <a:rPr lang="en-GB" sz="1800" b="1" dirty="0">
                          <a:solidFill>
                            <a:schemeClr val="bg1">
                              <a:lumMod val="50000"/>
                            </a:schemeClr>
                          </a:solidFill>
                          <a:latin typeface="+mj-lt"/>
                          <a:ea typeface="Times New Roman"/>
                        </a:rPr>
                        <a:t>SUSTRAIL innovations (overall)</a:t>
                      </a:r>
                      <a:endParaRPr lang="it-IT" sz="1800"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dirty="0" smtClean="0">
                          <a:solidFill>
                            <a:schemeClr val="bg1">
                              <a:lumMod val="50000"/>
                            </a:schemeClr>
                          </a:solidFill>
                          <a:latin typeface="+mn-lt"/>
                          <a:ea typeface="Times New Roman"/>
                        </a:rPr>
                        <a:t>Increase in engineer,</a:t>
                      </a:r>
                      <a:r>
                        <a:rPr lang="en-GB" sz="1800" baseline="0" dirty="0" smtClean="0">
                          <a:solidFill>
                            <a:schemeClr val="bg1">
                              <a:lumMod val="50000"/>
                            </a:schemeClr>
                          </a:solidFill>
                          <a:latin typeface="+mn-lt"/>
                          <a:ea typeface="Times New Roman"/>
                        </a:rPr>
                        <a:t> IT </a:t>
                      </a:r>
                      <a:r>
                        <a:rPr lang="en-GB" sz="1800" dirty="0" smtClean="0">
                          <a:solidFill>
                            <a:schemeClr val="bg1">
                              <a:lumMod val="50000"/>
                            </a:schemeClr>
                          </a:solidFill>
                          <a:latin typeface="+mn-lt"/>
                          <a:ea typeface="Times New Roman"/>
                        </a:rPr>
                        <a:t>and technical skills;</a:t>
                      </a:r>
                      <a:r>
                        <a:rPr lang="en-GB" sz="1800" baseline="0" dirty="0" smtClean="0">
                          <a:solidFill>
                            <a:schemeClr val="bg1">
                              <a:lumMod val="50000"/>
                            </a:schemeClr>
                          </a:solidFill>
                          <a:latin typeface="+mn-lt"/>
                          <a:ea typeface="Times New Roman"/>
                        </a:rPr>
                        <a:t> decrease in low-qualified personnel</a:t>
                      </a:r>
                      <a:endParaRPr lang="it-IT" sz="1800" dirty="0">
                        <a:solidFill>
                          <a:schemeClr val="bg1">
                            <a:lumMod val="50000"/>
                          </a:schemeClr>
                        </a:solidFill>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233">
                <a:tc>
                  <a:txBody>
                    <a:bodyPr/>
                    <a:lstStyle/>
                    <a:p>
                      <a:pPr algn="just">
                        <a:spcBef>
                          <a:spcPts val="600"/>
                        </a:spcBef>
                        <a:spcAft>
                          <a:spcPts val="0"/>
                        </a:spcAft>
                      </a:pPr>
                      <a:r>
                        <a:rPr lang="en-GB" sz="1800" b="1" dirty="0">
                          <a:solidFill>
                            <a:schemeClr val="bg1">
                              <a:lumMod val="50000"/>
                            </a:schemeClr>
                          </a:solidFill>
                          <a:latin typeface="+mj-lt"/>
                          <a:ea typeface="Times New Roman"/>
                        </a:rPr>
                        <a:t>Premium rail</a:t>
                      </a:r>
                      <a:r>
                        <a:rPr lang="en-GB" sz="1800" dirty="0">
                          <a:solidFill>
                            <a:schemeClr val="bg1">
                              <a:lumMod val="50000"/>
                            </a:schemeClr>
                          </a:solidFill>
                          <a:latin typeface="+mj-lt"/>
                          <a:ea typeface="Times New Roman"/>
                        </a:rPr>
                        <a:t> </a:t>
                      </a:r>
                      <a:endParaRPr lang="it-IT" sz="1800"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dirty="0" smtClean="0">
                          <a:solidFill>
                            <a:schemeClr val="bg1">
                              <a:lumMod val="50000"/>
                            </a:schemeClr>
                          </a:solidFill>
                          <a:latin typeface="+mn-lt"/>
                          <a:ea typeface="Times New Roman"/>
                        </a:rPr>
                        <a:t>New </a:t>
                      </a:r>
                      <a:r>
                        <a:rPr lang="en-GB" sz="1800" dirty="0">
                          <a:solidFill>
                            <a:schemeClr val="bg1">
                              <a:lumMod val="50000"/>
                            </a:schemeClr>
                          </a:solidFill>
                          <a:latin typeface="+mn-lt"/>
                          <a:ea typeface="Times New Roman"/>
                        </a:rPr>
                        <a:t>grinding machine is needed or old one needs to be adapted to take into account the stronger and harder rail to be worked</a:t>
                      </a:r>
                      <a:endParaRPr lang="it-IT" sz="1800" dirty="0">
                        <a:solidFill>
                          <a:schemeClr val="bg1">
                            <a:lumMod val="50000"/>
                          </a:schemeClr>
                        </a:solidFill>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5535">
                <a:tc>
                  <a:txBody>
                    <a:bodyPr/>
                    <a:lstStyle/>
                    <a:p>
                      <a:pPr algn="l">
                        <a:spcBef>
                          <a:spcPts val="600"/>
                        </a:spcBef>
                        <a:spcAft>
                          <a:spcPts val="0"/>
                        </a:spcAft>
                      </a:pPr>
                      <a:r>
                        <a:rPr lang="en-GB" sz="1800" b="1" dirty="0">
                          <a:solidFill>
                            <a:schemeClr val="bg1">
                              <a:lumMod val="50000"/>
                            </a:schemeClr>
                          </a:solidFill>
                          <a:latin typeface="+mj-lt"/>
                          <a:ea typeface="Times New Roman"/>
                        </a:rPr>
                        <a:t>Rail track recognition</a:t>
                      </a:r>
                      <a:r>
                        <a:rPr lang="en-GB" sz="1800" dirty="0">
                          <a:solidFill>
                            <a:schemeClr val="bg1">
                              <a:lumMod val="50000"/>
                            </a:schemeClr>
                          </a:solidFill>
                          <a:latin typeface="+mj-lt"/>
                          <a:ea typeface="Times New Roman"/>
                        </a:rPr>
                        <a:t> </a:t>
                      </a:r>
                      <a:endParaRPr lang="it-IT" sz="1800"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GB" sz="1800" dirty="0">
                          <a:solidFill>
                            <a:schemeClr val="bg1">
                              <a:lumMod val="50000"/>
                            </a:schemeClr>
                          </a:solidFill>
                          <a:latin typeface="+mn-lt"/>
                          <a:ea typeface="Times New Roman"/>
                        </a:rPr>
                        <a:t>Reduction in handling of maintenance </a:t>
                      </a:r>
                      <a:r>
                        <a:rPr lang="en-GB" sz="1800" dirty="0" smtClean="0">
                          <a:solidFill>
                            <a:schemeClr val="bg1">
                              <a:lumMod val="50000"/>
                            </a:schemeClr>
                          </a:solidFill>
                          <a:latin typeface="+mn-lt"/>
                          <a:ea typeface="Times New Roman"/>
                        </a:rPr>
                        <a:t>tools and machinery; </a:t>
                      </a:r>
                      <a:r>
                        <a:rPr lang="en-US" sz="1800" dirty="0" smtClean="0">
                          <a:solidFill>
                            <a:schemeClr val="bg1">
                              <a:lumMod val="50000"/>
                            </a:schemeClr>
                          </a:solidFill>
                          <a:latin typeface="+mn-lt"/>
                          <a:ea typeface="Times New Roman"/>
                        </a:rPr>
                        <a:t>Need of new skills to use software that elaborates data from the track sensor innovation. Need for understanding and interpreting these data to </a:t>
                      </a:r>
                      <a:r>
                        <a:rPr lang="en-US" sz="1800" dirty="0" err="1" smtClean="0">
                          <a:solidFill>
                            <a:schemeClr val="bg1">
                              <a:lumMod val="50000"/>
                            </a:schemeClr>
                          </a:solidFill>
                          <a:latin typeface="+mn-lt"/>
                          <a:ea typeface="Times New Roman"/>
                        </a:rPr>
                        <a:t>organise</a:t>
                      </a:r>
                      <a:r>
                        <a:rPr lang="en-US" sz="1800" dirty="0" smtClean="0">
                          <a:solidFill>
                            <a:schemeClr val="bg1">
                              <a:lumMod val="50000"/>
                            </a:schemeClr>
                          </a:solidFill>
                          <a:latin typeface="+mn-lt"/>
                          <a:ea typeface="Times New Roman"/>
                        </a:rPr>
                        <a:t> maintenance team .</a:t>
                      </a:r>
                      <a:endParaRPr lang="it-IT" sz="1800" dirty="0">
                        <a:solidFill>
                          <a:schemeClr val="bg1">
                            <a:lumMod val="50000"/>
                          </a:schemeClr>
                        </a:solidFill>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214">
                <a:tc>
                  <a:txBody>
                    <a:bodyPr/>
                    <a:lstStyle/>
                    <a:p>
                      <a:pPr algn="l">
                        <a:spcBef>
                          <a:spcPts val="600"/>
                        </a:spcBef>
                        <a:spcAft>
                          <a:spcPts val="0"/>
                        </a:spcAft>
                      </a:pPr>
                      <a:r>
                        <a:rPr lang="en-GB" sz="1800" b="1" dirty="0">
                          <a:solidFill>
                            <a:schemeClr val="bg1">
                              <a:lumMod val="50000"/>
                            </a:schemeClr>
                          </a:solidFill>
                          <a:latin typeface="+mj-lt"/>
                          <a:ea typeface="Times New Roman"/>
                        </a:rPr>
                        <a:t>Track stiffness monitoring</a:t>
                      </a:r>
                      <a:endParaRPr lang="it-IT" sz="1800"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dirty="0">
                          <a:solidFill>
                            <a:schemeClr val="bg1">
                              <a:lumMod val="50000"/>
                            </a:schemeClr>
                          </a:solidFill>
                          <a:latin typeface="+mn-lt"/>
                          <a:ea typeface="Times New Roman"/>
                        </a:rPr>
                        <a:t>Reduction in handling of maintenance </a:t>
                      </a:r>
                      <a:r>
                        <a:rPr lang="en-GB" sz="1800" dirty="0" smtClean="0">
                          <a:solidFill>
                            <a:schemeClr val="bg1">
                              <a:lumMod val="50000"/>
                            </a:schemeClr>
                          </a:solidFill>
                          <a:latin typeface="+mn-lt"/>
                          <a:ea typeface="Times New Roman"/>
                        </a:rPr>
                        <a:t>tools and machinery</a:t>
                      </a:r>
                      <a:endParaRPr lang="it-IT" sz="1800" dirty="0">
                        <a:solidFill>
                          <a:schemeClr val="bg1">
                            <a:lumMod val="50000"/>
                          </a:schemeClr>
                        </a:solidFill>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214">
                <a:tc>
                  <a:txBody>
                    <a:bodyPr/>
                    <a:lstStyle/>
                    <a:p>
                      <a:pPr algn="just">
                        <a:spcBef>
                          <a:spcPts val="600"/>
                        </a:spcBef>
                        <a:spcAft>
                          <a:spcPts val="0"/>
                        </a:spcAft>
                      </a:pPr>
                      <a:r>
                        <a:rPr lang="en-GB" sz="1800" b="1" dirty="0">
                          <a:solidFill>
                            <a:schemeClr val="bg1">
                              <a:lumMod val="50000"/>
                            </a:schemeClr>
                          </a:solidFill>
                          <a:latin typeface="+mj-lt"/>
                          <a:ea typeface="Times New Roman"/>
                        </a:rPr>
                        <a:t>New </a:t>
                      </a:r>
                      <a:r>
                        <a:rPr lang="en-GB" sz="1800" b="1" dirty="0" smtClean="0">
                          <a:solidFill>
                            <a:schemeClr val="bg1">
                              <a:lumMod val="50000"/>
                            </a:schemeClr>
                          </a:solidFill>
                          <a:latin typeface="+mj-lt"/>
                          <a:ea typeface="Times New Roman"/>
                        </a:rPr>
                        <a:t>fastenings </a:t>
                      </a:r>
                      <a:endParaRPr lang="it-IT" sz="1800"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dirty="0">
                          <a:solidFill>
                            <a:schemeClr val="bg1">
                              <a:lumMod val="50000"/>
                            </a:schemeClr>
                          </a:solidFill>
                          <a:latin typeface="+mn-lt"/>
                          <a:ea typeface="Times New Roman"/>
                        </a:rPr>
                        <a:t>Require </a:t>
                      </a:r>
                      <a:r>
                        <a:rPr lang="en-GB" sz="1800" dirty="0" smtClean="0">
                          <a:solidFill>
                            <a:schemeClr val="bg1">
                              <a:lumMod val="50000"/>
                            </a:schemeClr>
                          </a:solidFill>
                          <a:latin typeface="+mn-lt"/>
                          <a:ea typeface="Times New Roman"/>
                        </a:rPr>
                        <a:t>the use of new </a:t>
                      </a:r>
                      <a:r>
                        <a:rPr lang="en-GB" sz="1800" dirty="0">
                          <a:solidFill>
                            <a:schemeClr val="bg1">
                              <a:lumMod val="50000"/>
                            </a:schemeClr>
                          </a:solidFill>
                          <a:latin typeface="+mn-lt"/>
                          <a:ea typeface="Times New Roman"/>
                        </a:rPr>
                        <a:t>tools and machinery and also new handling </a:t>
                      </a:r>
                      <a:endParaRPr lang="it-IT" sz="1800" dirty="0">
                        <a:solidFill>
                          <a:schemeClr val="bg1">
                            <a:lumMod val="50000"/>
                          </a:schemeClr>
                        </a:solidFill>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377">
                <a:tc>
                  <a:txBody>
                    <a:bodyPr/>
                    <a:lstStyle/>
                    <a:p>
                      <a:pPr algn="l">
                        <a:spcBef>
                          <a:spcPts val="600"/>
                        </a:spcBef>
                        <a:spcAft>
                          <a:spcPts val="0"/>
                        </a:spcAft>
                      </a:pPr>
                      <a:r>
                        <a:rPr lang="en-GB" sz="1800" b="1" dirty="0">
                          <a:solidFill>
                            <a:schemeClr val="bg1">
                              <a:lumMod val="50000"/>
                            </a:schemeClr>
                          </a:solidFill>
                          <a:latin typeface="+mj-lt"/>
                          <a:ea typeface="Times New Roman"/>
                        </a:rPr>
                        <a:t>New measurement </a:t>
                      </a:r>
                      <a:r>
                        <a:rPr lang="en-GB" sz="1800" b="1" dirty="0" smtClean="0">
                          <a:solidFill>
                            <a:schemeClr val="bg1">
                              <a:lumMod val="50000"/>
                            </a:schemeClr>
                          </a:solidFill>
                          <a:latin typeface="+mj-lt"/>
                          <a:ea typeface="Times New Roman"/>
                        </a:rPr>
                        <a:t>technologies</a:t>
                      </a:r>
                      <a:endParaRPr lang="it-IT" sz="1800"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dirty="0">
                          <a:solidFill>
                            <a:schemeClr val="bg1">
                              <a:lumMod val="50000"/>
                            </a:schemeClr>
                          </a:solidFill>
                          <a:latin typeface="+mn-lt"/>
                          <a:ea typeface="Times New Roman"/>
                        </a:rPr>
                        <a:t>Require new tools and machinery </a:t>
                      </a:r>
                      <a:endParaRPr lang="it-IT" sz="1800" dirty="0">
                        <a:solidFill>
                          <a:schemeClr val="bg1">
                            <a:lumMod val="50000"/>
                          </a:schemeClr>
                        </a:solidFill>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321">
                <a:tc>
                  <a:txBody>
                    <a:bodyPr/>
                    <a:lstStyle/>
                    <a:p>
                      <a:pPr algn="l">
                        <a:spcBef>
                          <a:spcPts val="600"/>
                        </a:spcBef>
                        <a:spcAft>
                          <a:spcPts val="0"/>
                        </a:spcAft>
                      </a:pPr>
                      <a:r>
                        <a:rPr lang="en-GB" sz="1800" b="1" dirty="0">
                          <a:solidFill>
                            <a:schemeClr val="bg1">
                              <a:lumMod val="50000"/>
                            </a:schemeClr>
                          </a:solidFill>
                          <a:latin typeface="+mj-lt"/>
                          <a:ea typeface="Times New Roman"/>
                        </a:rPr>
                        <a:t>Use of Linear Asset Display System (LADS)</a:t>
                      </a:r>
                      <a:endParaRPr lang="it-IT" sz="1800" dirty="0">
                        <a:solidFill>
                          <a:schemeClr val="bg1">
                            <a:lumMod val="50000"/>
                          </a:schemeClr>
                        </a:solidFill>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600"/>
                        </a:spcBef>
                        <a:spcAft>
                          <a:spcPts val="0"/>
                        </a:spcAft>
                      </a:pPr>
                      <a:r>
                        <a:rPr lang="en-GB" sz="1800" dirty="0" smtClean="0">
                          <a:solidFill>
                            <a:schemeClr val="bg1">
                              <a:lumMod val="50000"/>
                            </a:schemeClr>
                          </a:solidFill>
                          <a:latin typeface="+mn-lt"/>
                          <a:ea typeface="Times New Roman"/>
                        </a:rPr>
                        <a:t>Implicates </a:t>
                      </a:r>
                      <a:r>
                        <a:rPr lang="en-GB" sz="1800" dirty="0">
                          <a:solidFill>
                            <a:schemeClr val="bg1">
                              <a:lumMod val="50000"/>
                            </a:schemeClr>
                          </a:solidFill>
                          <a:latin typeface="+mn-lt"/>
                          <a:ea typeface="Times New Roman"/>
                        </a:rPr>
                        <a:t>implementation of new GPS and interface system on track maintenance and inspection </a:t>
                      </a:r>
                      <a:r>
                        <a:rPr lang="en-GB" sz="1800" dirty="0" smtClean="0">
                          <a:solidFill>
                            <a:schemeClr val="bg1">
                              <a:lumMod val="50000"/>
                            </a:schemeClr>
                          </a:solidFill>
                          <a:latin typeface="+mn-lt"/>
                          <a:ea typeface="Times New Roman"/>
                        </a:rPr>
                        <a:t>machinery</a:t>
                      </a:r>
                      <a:r>
                        <a:rPr lang="en-GB" sz="1800" baseline="0" dirty="0" smtClean="0">
                          <a:solidFill>
                            <a:schemeClr val="bg1">
                              <a:lumMod val="50000"/>
                            </a:schemeClr>
                          </a:solidFill>
                          <a:latin typeface="+mn-lt"/>
                          <a:ea typeface="Times New Roman"/>
                        </a:rPr>
                        <a:t> and hence new skills</a:t>
                      </a:r>
                      <a:endParaRPr lang="it-IT" sz="1800" dirty="0">
                        <a:solidFill>
                          <a:schemeClr val="bg1">
                            <a:lumMod val="50000"/>
                          </a:schemeClr>
                        </a:solidFill>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772816"/>
            <a:ext cx="8229600" cy="3456408"/>
          </a:xfrm>
        </p:spPr>
        <p:txBody>
          <a:bodyPr/>
          <a:lstStyle/>
          <a:p>
            <a:r>
              <a:rPr lang="en-US" dirty="0" smtClean="0"/>
              <a:t>Operations planning</a:t>
            </a:r>
            <a:endParaRPr lang="en-US" dirty="0"/>
          </a:p>
          <a:p>
            <a:pPr lvl="1"/>
            <a:r>
              <a:rPr lang="en-US" dirty="0" smtClean="0"/>
              <a:t> Triggered by the innovations, operations are affected due to several changes, including:</a:t>
            </a:r>
          </a:p>
          <a:p>
            <a:pPr lvl="2"/>
            <a:endParaRPr lang="en-US" dirty="0" smtClean="0"/>
          </a:p>
          <a:p>
            <a:pPr lvl="2"/>
            <a:r>
              <a:rPr lang="en-US" dirty="0" smtClean="0"/>
              <a:t>increased </a:t>
            </a:r>
            <a:r>
              <a:rPr lang="en-US" dirty="0" smtClean="0"/>
              <a:t>operational speed</a:t>
            </a:r>
          </a:p>
          <a:p>
            <a:pPr lvl="2"/>
            <a:r>
              <a:rPr lang="en-US" dirty="0" smtClean="0"/>
              <a:t>increased traffic capacity</a:t>
            </a:r>
          </a:p>
          <a:p>
            <a:pPr lvl="2"/>
            <a:r>
              <a:rPr lang="en-US" dirty="0" smtClean="0"/>
              <a:t>decreased traffic breaks due to maintenance works</a:t>
            </a:r>
          </a:p>
          <a:p>
            <a:pPr lvl="2"/>
            <a:endParaRPr lang="en-US" dirty="0" smtClean="0"/>
          </a:p>
          <a:p>
            <a:pPr lvl="1"/>
            <a:r>
              <a:rPr lang="en-US" dirty="0" smtClean="0"/>
              <a:t>But, detailed implications still not quantified</a:t>
            </a:r>
            <a:endParaRPr lang="en-US" dirty="0"/>
          </a:p>
          <a:p>
            <a:pPr lvl="2"/>
            <a:endParaRPr lang="en-US" dirty="0" smtClean="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22</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20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3" end="3"/>
                                            </p:txEl>
                                          </p:spTgt>
                                        </p:tgtEl>
                                        <p:attrNameLst>
                                          <p:attrName>style.visibility</p:attrName>
                                        </p:attrNameLst>
                                      </p:cBhvr>
                                      <p:to>
                                        <p:strVal val="visible"/>
                                      </p:to>
                                    </p:set>
                                    <p:animEffect transition="in" filter="fade">
                                      <p:cBhvr>
                                        <p:cTn id="12" dur="2000"/>
                                        <p:tgtEl>
                                          <p:spTgt spid="717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fade">
                                      <p:cBhvr>
                                        <p:cTn id="17" dur="2000"/>
                                        <p:tgtEl>
                                          <p:spTgt spid="71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5" end="5"/>
                                            </p:txEl>
                                          </p:spTgt>
                                        </p:tgtEl>
                                        <p:attrNameLst>
                                          <p:attrName>style.visibility</p:attrName>
                                        </p:attrNameLst>
                                      </p:cBhvr>
                                      <p:to>
                                        <p:strVal val="visible"/>
                                      </p:to>
                                    </p:set>
                                    <p:animEffect transition="in" filter="fade">
                                      <p:cBhvr>
                                        <p:cTn id="22" dur="2000"/>
                                        <p:tgtEl>
                                          <p:spTgt spid="717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animEffect transition="in" filter="fade">
                                      <p:cBhvr>
                                        <p:cTn id="27" dur="2000"/>
                                        <p:tgtEl>
                                          <p:spTgt spid="7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2060848"/>
            <a:ext cx="8229600" cy="3168376"/>
          </a:xfrm>
        </p:spPr>
        <p:txBody>
          <a:bodyPr/>
          <a:lstStyle/>
          <a:p>
            <a:r>
              <a:rPr lang="en-US" dirty="0" smtClean="0"/>
              <a:t>Safety</a:t>
            </a:r>
            <a:endParaRPr lang="en-US" dirty="0"/>
          </a:p>
          <a:p>
            <a:pPr lvl="1"/>
            <a:r>
              <a:rPr lang="en-US" dirty="0" smtClean="0"/>
              <a:t>System safety: improved </a:t>
            </a:r>
          </a:p>
          <a:p>
            <a:pPr lvl="1"/>
            <a:r>
              <a:rPr lang="en-US" dirty="0" smtClean="0"/>
              <a:t>Maintenance staff safety: improved</a:t>
            </a:r>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23</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20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20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556791"/>
            <a:ext cx="8229600" cy="3672433"/>
          </a:xfrm>
        </p:spPr>
        <p:txBody>
          <a:bodyPr/>
          <a:lstStyle/>
          <a:p>
            <a:r>
              <a:rPr lang="en-US" dirty="0" smtClean="0"/>
              <a:t>Phasing issues</a:t>
            </a:r>
            <a:endParaRPr lang="en-US" dirty="0"/>
          </a:p>
          <a:p>
            <a:pPr lvl="1"/>
            <a:r>
              <a:rPr lang="en-US" dirty="0" smtClean="0"/>
              <a:t>Higher initial investment costs, but lower LCC. Not in line with short-term investment planning strategy. </a:t>
            </a:r>
          </a:p>
          <a:p>
            <a:pPr lvl="1"/>
            <a:r>
              <a:rPr lang="en-US" dirty="0" smtClean="0"/>
              <a:t>Social conflicts because of decreasing need of low qualified staff.</a:t>
            </a:r>
          </a:p>
          <a:p>
            <a:pPr lvl="1"/>
            <a:r>
              <a:rPr lang="en-US" dirty="0" smtClean="0"/>
              <a:t>Environmental issues linked to the problem of recycling novel railway materials.</a:t>
            </a:r>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24</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20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20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fade">
                                      <p:cBhvr>
                                        <p:cTn id="17" dur="2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Human </a:t>
            </a:r>
            <a:r>
              <a:rPr lang="de-DE" dirty="0" err="1" smtClean="0"/>
              <a:t>factors</a:t>
            </a:r>
            <a:r>
              <a:rPr lang="de-DE" dirty="0" smtClean="0"/>
              <a:t> </a:t>
            </a:r>
            <a:r>
              <a:rPr lang="de-DE" dirty="0" err="1" smtClean="0"/>
              <a:t>implications</a:t>
            </a:r>
            <a:r>
              <a:rPr lang="de-DE" dirty="0" smtClean="0"/>
              <a:t> </a:t>
            </a:r>
            <a:r>
              <a:rPr lang="de-DE" dirty="0" err="1" smtClean="0"/>
              <a:t>from</a:t>
            </a:r>
            <a:r>
              <a:rPr lang="de-DE" dirty="0" smtClean="0"/>
              <a:t> SUSTRAIL </a:t>
            </a:r>
            <a:r>
              <a:rPr lang="de-DE" dirty="0" err="1" smtClean="0"/>
              <a:t>innovations</a:t>
            </a:r>
            <a:endParaRPr lang="tr-TR" dirty="0"/>
          </a:p>
        </p:txBody>
      </p:sp>
      <p:sp>
        <p:nvSpPr>
          <p:cNvPr id="7171" name="Rectangle 3"/>
          <p:cNvSpPr>
            <a:spLocks noGrp="1" noChangeArrowheads="1"/>
          </p:cNvSpPr>
          <p:nvPr>
            <p:ph idx="1"/>
          </p:nvPr>
        </p:nvSpPr>
        <p:spPr>
          <a:xfrm>
            <a:off x="457200" y="1052736"/>
            <a:ext cx="8229600" cy="5400600"/>
          </a:xfrm>
        </p:spPr>
        <p:txBody>
          <a:bodyPr/>
          <a:lstStyle/>
          <a:p>
            <a:r>
              <a:rPr lang="en-US" dirty="0" smtClean="0"/>
              <a:t>Main </a:t>
            </a:r>
            <a:r>
              <a:rPr lang="en-US" dirty="0" smtClean="0"/>
              <a:t>results and conclusions: </a:t>
            </a:r>
            <a:r>
              <a:rPr lang="en-US" dirty="0" smtClean="0"/>
              <a:t>Human factors implications are numerous</a:t>
            </a:r>
          </a:p>
          <a:p>
            <a:pPr lvl="1"/>
            <a:r>
              <a:rPr lang="en-US" dirty="0" smtClean="0"/>
              <a:t>Successful implementation of rail and track innovations require the consideration of human factors</a:t>
            </a:r>
          </a:p>
          <a:p>
            <a:pPr lvl="2"/>
            <a:r>
              <a:rPr lang="en-US" dirty="0" smtClean="0"/>
              <a:t>New </a:t>
            </a:r>
            <a:r>
              <a:rPr lang="en-US" dirty="0" smtClean="0"/>
              <a:t>skills </a:t>
            </a:r>
            <a:r>
              <a:rPr lang="en-US" dirty="0" smtClean="0"/>
              <a:t>required</a:t>
            </a:r>
          </a:p>
          <a:p>
            <a:pPr lvl="3"/>
            <a:r>
              <a:rPr lang="en-US" dirty="0" smtClean="0"/>
              <a:t>increase </a:t>
            </a:r>
            <a:r>
              <a:rPr lang="en-US" dirty="0" smtClean="0"/>
              <a:t>of personnel with engineering, IT and technical </a:t>
            </a:r>
            <a:r>
              <a:rPr lang="en-US" dirty="0" smtClean="0"/>
              <a:t>skills</a:t>
            </a:r>
          </a:p>
          <a:p>
            <a:pPr lvl="3"/>
            <a:r>
              <a:rPr lang="en-US" dirty="0" smtClean="0"/>
              <a:t>decrease </a:t>
            </a:r>
            <a:r>
              <a:rPr lang="en-US" dirty="0" smtClean="0"/>
              <a:t>of low qualified staff </a:t>
            </a:r>
          </a:p>
          <a:p>
            <a:pPr lvl="2"/>
            <a:r>
              <a:rPr lang="en-US" dirty="0" smtClean="0"/>
              <a:t>Maintenance </a:t>
            </a:r>
            <a:r>
              <a:rPr lang="en-US" dirty="0" smtClean="0"/>
              <a:t>tasks </a:t>
            </a:r>
            <a:r>
              <a:rPr lang="en-US" dirty="0" smtClean="0"/>
              <a:t>changed</a:t>
            </a:r>
          </a:p>
          <a:p>
            <a:pPr lvl="3"/>
            <a:r>
              <a:rPr lang="en-US" dirty="0" smtClean="0"/>
              <a:t>Automation </a:t>
            </a:r>
            <a:r>
              <a:rPr lang="en-US" dirty="0" smtClean="0"/>
              <a:t>due to introduction of sensor-based </a:t>
            </a:r>
            <a:r>
              <a:rPr lang="en-US" dirty="0" smtClean="0"/>
              <a:t>monitoring</a:t>
            </a:r>
            <a:endParaRPr lang="en-US" dirty="0" smtClean="0"/>
          </a:p>
          <a:p>
            <a:pPr lvl="2"/>
            <a:r>
              <a:rPr lang="en-US" dirty="0" smtClean="0"/>
              <a:t>Change from reactive to predictive maintenance regime</a:t>
            </a:r>
          </a:p>
          <a:p>
            <a:pPr lvl="2"/>
            <a:endParaRPr lang="en-US" dirty="0" smtClean="0"/>
          </a:p>
          <a:p>
            <a:pPr lvl="1"/>
            <a:r>
              <a:rPr lang="en-US" dirty="0" smtClean="0"/>
              <a:t>Maintenance </a:t>
            </a:r>
            <a:r>
              <a:rPr lang="en-US" dirty="0" smtClean="0"/>
              <a:t>and inspection </a:t>
            </a:r>
            <a:r>
              <a:rPr lang="en-US" dirty="0" smtClean="0"/>
              <a:t>co</a:t>
            </a:r>
            <a:r>
              <a:rPr lang="en-US" dirty="0" smtClean="0"/>
              <a:t>sts </a:t>
            </a:r>
            <a:r>
              <a:rPr lang="en-US" dirty="0" smtClean="0"/>
              <a:t>decrease (trigger lower Life Cycle Cost of </a:t>
            </a:r>
            <a:r>
              <a:rPr lang="en-US" dirty="0" smtClean="0"/>
              <a:t>SUSTRAIL </a:t>
            </a:r>
            <a:r>
              <a:rPr lang="en-US" dirty="0" smtClean="0"/>
              <a:t>innovations)</a:t>
            </a:r>
          </a:p>
          <a:p>
            <a:pPr lvl="1"/>
            <a:r>
              <a:rPr lang="en-US" dirty="0" smtClean="0"/>
              <a:t>Increase </a:t>
            </a:r>
            <a:r>
              <a:rPr lang="en-US" dirty="0" smtClean="0"/>
              <a:t>of  system and staff </a:t>
            </a:r>
            <a:r>
              <a:rPr lang="en-US" dirty="0" smtClean="0"/>
              <a:t>safety become evident</a:t>
            </a:r>
            <a:endParaRPr lang="en-US" dirty="0" smtClean="0"/>
          </a:p>
          <a:p>
            <a:pPr lvl="2"/>
            <a:endParaRPr lang="en-US" dirty="0" smtClean="0"/>
          </a:p>
          <a:p>
            <a:pPr lvl="2"/>
            <a:endParaRPr lang="en-US" dirty="0" smtClean="0"/>
          </a:p>
          <a:p>
            <a:pPr lvl="3">
              <a:buNone/>
            </a:pPr>
            <a:endParaRPr lang="en-US" dirty="0" smtClean="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25</a:t>
            </a:fld>
            <a:endParaRPr lang="fr-FR" dirty="0"/>
          </a:p>
        </p:txBody>
      </p:sp>
      <p:pic>
        <p:nvPicPr>
          <p:cNvPr id="8"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Effect transition="in" filter="fade">
                                      <p:cBhvr>
                                        <p:cTn id="7" dur="2000"/>
                                        <p:tgtEl>
                                          <p:spTgt spid="717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3" end="3"/>
                                            </p:txEl>
                                          </p:spTgt>
                                        </p:tgtEl>
                                        <p:attrNameLst>
                                          <p:attrName>style.visibility</p:attrName>
                                        </p:attrNameLst>
                                      </p:cBhvr>
                                      <p:to>
                                        <p:strVal val="visible"/>
                                      </p:to>
                                    </p:set>
                                    <p:animEffect transition="in" filter="fade">
                                      <p:cBhvr>
                                        <p:cTn id="12" dur="2000"/>
                                        <p:tgtEl>
                                          <p:spTgt spid="717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animEffect transition="in" filter="fade">
                                      <p:cBhvr>
                                        <p:cTn id="17" dur="2000"/>
                                        <p:tgtEl>
                                          <p:spTgt spid="71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5" end="5"/>
                                            </p:txEl>
                                          </p:spTgt>
                                        </p:tgtEl>
                                        <p:attrNameLst>
                                          <p:attrName>style.visibility</p:attrName>
                                        </p:attrNameLst>
                                      </p:cBhvr>
                                      <p:to>
                                        <p:strVal val="visible"/>
                                      </p:to>
                                    </p:set>
                                    <p:animEffect transition="in" filter="fade">
                                      <p:cBhvr>
                                        <p:cTn id="22" dur="2000"/>
                                        <p:tgtEl>
                                          <p:spTgt spid="717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1">
                                            <p:txEl>
                                              <p:pRg st="6" end="6"/>
                                            </p:txEl>
                                          </p:spTgt>
                                        </p:tgtEl>
                                        <p:attrNameLst>
                                          <p:attrName>style.visibility</p:attrName>
                                        </p:attrNameLst>
                                      </p:cBhvr>
                                      <p:to>
                                        <p:strVal val="visible"/>
                                      </p:to>
                                    </p:set>
                                    <p:animEffect transition="in" filter="fade">
                                      <p:cBhvr>
                                        <p:cTn id="27" dur="2000"/>
                                        <p:tgtEl>
                                          <p:spTgt spid="717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171">
                                            <p:txEl>
                                              <p:pRg st="7" end="7"/>
                                            </p:txEl>
                                          </p:spTgt>
                                        </p:tgtEl>
                                        <p:attrNameLst>
                                          <p:attrName>style.visibility</p:attrName>
                                        </p:attrNameLst>
                                      </p:cBhvr>
                                      <p:to>
                                        <p:strVal val="visible"/>
                                      </p:to>
                                    </p:set>
                                    <p:animEffect transition="in" filter="fade">
                                      <p:cBhvr>
                                        <p:cTn id="32" dur="2000"/>
                                        <p:tgtEl>
                                          <p:spTgt spid="717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171">
                                            <p:txEl>
                                              <p:pRg st="9" end="9"/>
                                            </p:txEl>
                                          </p:spTgt>
                                        </p:tgtEl>
                                        <p:attrNameLst>
                                          <p:attrName>style.visibility</p:attrName>
                                        </p:attrNameLst>
                                      </p:cBhvr>
                                      <p:to>
                                        <p:strVal val="visible"/>
                                      </p:to>
                                    </p:set>
                                    <p:animEffect transition="in" filter="fade">
                                      <p:cBhvr>
                                        <p:cTn id="37" dur="2000"/>
                                        <p:tgtEl>
                                          <p:spTgt spid="717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171">
                                            <p:txEl>
                                              <p:pRg st="10" end="10"/>
                                            </p:txEl>
                                          </p:spTgt>
                                        </p:tgtEl>
                                        <p:attrNameLst>
                                          <p:attrName>style.visibility</p:attrName>
                                        </p:attrNameLst>
                                      </p:cBhvr>
                                      <p:to>
                                        <p:strVal val="visible"/>
                                      </p:to>
                                    </p:set>
                                    <p:animEffect transition="in" filter="fade">
                                      <p:cBhvr>
                                        <p:cTn id="42" dur="2000"/>
                                        <p:tgtEl>
                                          <p:spTgt spid="717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endParaRPr lang="tr-TR" dirty="0"/>
          </a:p>
        </p:txBody>
      </p:sp>
      <p:sp>
        <p:nvSpPr>
          <p:cNvPr id="7171" name="Rectangle 3"/>
          <p:cNvSpPr>
            <a:spLocks noGrp="1" noChangeArrowheads="1"/>
          </p:cNvSpPr>
          <p:nvPr>
            <p:ph idx="1"/>
          </p:nvPr>
        </p:nvSpPr>
        <p:spPr>
          <a:xfrm>
            <a:off x="457200" y="1700807"/>
            <a:ext cx="8229600" cy="3528417"/>
          </a:xfrm>
        </p:spPr>
        <p:txBody>
          <a:bodyPr/>
          <a:lstStyle/>
          <a:p>
            <a:r>
              <a:rPr lang="en-US" dirty="0" smtClean="0"/>
              <a:t>Thank you for your attention!</a:t>
            </a:r>
          </a:p>
          <a:p>
            <a:endParaRPr lang="en-US" dirty="0" smtClean="0"/>
          </a:p>
          <a:p>
            <a:endParaRPr lang="en-US" dirty="0" smtClean="0"/>
          </a:p>
          <a:p>
            <a:endParaRPr lang="en-US" dirty="0" smtClean="0"/>
          </a:p>
          <a:p>
            <a:r>
              <a:rPr lang="en-US" dirty="0" smtClean="0"/>
              <a:t>Contact details</a:t>
            </a:r>
            <a:endParaRPr lang="en-US" dirty="0"/>
          </a:p>
          <a:p>
            <a:pPr lvl="1">
              <a:buNone/>
            </a:pPr>
            <a:r>
              <a:rPr lang="en-US" dirty="0" smtClean="0"/>
              <a:t>Ines </a:t>
            </a:r>
            <a:r>
              <a:rPr lang="de-DE" dirty="0" err="1" smtClean="0"/>
              <a:t>Österle</a:t>
            </a:r>
            <a:r>
              <a:rPr lang="de-DE" dirty="0" smtClean="0"/>
              <a:t> 	i</a:t>
            </a:r>
            <a:r>
              <a:rPr lang="en-US" dirty="0" smtClean="0"/>
              <a:t>.oesterle@gruppoclas.it	</a:t>
            </a:r>
          </a:p>
          <a:p>
            <a:pPr lvl="1">
              <a:buNone/>
            </a:pPr>
            <a:r>
              <a:rPr lang="en-US" dirty="0" smtClean="0"/>
              <a:t>Carlo Vaghi 	c.vaghi@gruppoclas.it</a:t>
            </a:r>
          </a:p>
          <a:p>
            <a:pPr lvl="1">
              <a:buNone/>
            </a:pPr>
            <a:r>
              <a:rPr lang="en-US" dirty="0" smtClean="0"/>
              <a:t>Alberto Milotti 	a.milotti@gruppoclas.it</a:t>
            </a:r>
            <a:endParaRPr lang="en-US"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26</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SUSTRAIL </a:t>
            </a:r>
            <a:r>
              <a:rPr lang="de-DE" dirty="0" err="1" smtClean="0"/>
              <a:t>at</a:t>
            </a:r>
            <a:r>
              <a:rPr lang="de-DE" dirty="0" smtClean="0"/>
              <a:t> a </a:t>
            </a:r>
            <a:r>
              <a:rPr lang="de-DE" dirty="0" err="1" smtClean="0"/>
              <a:t>glance</a:t>
            </a:r>
            <a:r>
              <a:rPr lang="de-DE" dirty="0" smtClean="0"/>
              <a:t> </a:t>
            </a:r>
            <a:endParaRPr lang="tr-TR" dirty="0"/>
          </a:p>
        </p:txBody>
      </p:sp>
      <p:sp>
        <p:nvSpPr>
          <p:cNvPr id="7171" name="Rectangle 3"/>
          <p:cNvSpPr>
            <a:spLocks noGrp="1" noChangeArrowheads="1"/>
          </p:cNvSpPr>
          <p:nvPr>
            <p:ph idx="1"/>
          </p:nvPr>
        </p:nvSpPr>
        <p:spPr>
          <a:xfrm>
            <a:off x="457200" y="908720"/>
            <a:ext cx="8229600" cy="5616624"/>
          </a:xfrm>
        </p:spPr>
        <p:txBody>
          <a:bodyPr/>
          <a:lstStyle/>
          <a:p>
            <a:r>
              <a:rPr lang="en-US" sz="2200" b="0" dirty="0" smtClean="0"/>
              <a:t>Title: </a:t>
            </a:r>
            <a:r>
              <a:rPr lang="en-US" sz="2200" b="0" i="1" dirty="0" smtClean="0"/>
              <a:t>The sustainable freight railway: Designing the freight vehicle – track system for higher delivered tonnage with improved availability at reduced cost</a:t>
            </a:r>
          </a:p>
          <a:p>
            <a:endParaRPr lang="en-US" i="1" dirty="0" smtClean="0"/>
          </a:p>
          <a:p>
            <a:endParaRPr lang="en-US" i="1" dirty="0" smtClean="0"/>
          </a:p>
          <a:p>
            <a:endParaRPr lang="en-US" i="1" dirty="0" smtClean="0"/>
          </a:p>
          <a:p>
            <a:endParaRPr lang="en-US" i="1" dirty="0" smtClean="0"/>
          </a:p>
          <a:p>
            <a:endParaRPr lang="en-US" i="1" dirty="0" smtClean="0"/>
          </a:p>
          <a:p>
            <a:endParaRPr lang="en-US" i="1" dirty="0" smtClean="0"/>
          </a:p>
          <a:p>
            <a:endParaRPr lang="en-US" sz="2200" b="0" dirty="0" smtClean="0"/>
          </a:p>
          <a:p>
            <a:r>
              <a:rPr lang="en-US" sz="2200" b="0" dirty="0" smtClean="0"/>
              <a:t>Aim: </a:t>
            </a:r>
            <a:r>
              <a:rPr lang="en-US" sz="2200" b="0" i="1" dirty="0" smtClean="0"/>
              <a:t>To improve sustainability, competiveness and availability of railway freight, taking a whole system approach to vehicle and track degradation to allow freight to run at near line speed, with less impact on the infrastructure.</a:t>
            </a:r>
            <a:endParaRPr lang="en-US" sz="2200" b="0"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3</a:t>
            </a:fld>
            <a:endParaRPr lang="fr-FR"/>
          </a:p>
        </p:txBody>
      </p:sp>
      <p:pic>
        <p:nvPicPr>
          <p:cNvPr id="11" name="Immagine 10" descr="Sustrail at a glance.PNG"/>
          <p:cNvPicPr>
            <a:picLocks noChangeAspect="1"/>
          </p:cNvPicPr>
          <p:nvPr/>
        </p:nvPicPr>
        <p:blipFill>
          <a:blip r:embed="rId4" cstate="print"/>
          <a:stretch>
            <a:fillRect/>
          </a:stretch>
        </p:blipFill>
        <p:spPr>
          <a:xfrm>
            <a:off x="899592" y="2348880"/>
            <a:ext cx="7632848" cy="227129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8" end="8"/>
                                            </p:txEl>
                                          </p:spTgt>
                                        </p:tgtEl>
                                        <p:attrNameLst>
                                          <p:attrName>style.visibility</p:attrName>
                                        </p:attrNameLst>
                                      </p:cBhvr>
                                      <p:to>
                                        <p:strVal val="visible"/>
                                      </p:to>
                                    </p:set>
                                    <p:animEffect transition="in" filter="fade">
                                      <p:cBhvr>
                                        <p:cTn id="12" dur="20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ettangolo 153"/>
          <p:cNvSpPr/>
          <p:nvPr/>
        </p:nvSpPr>
        <p:spPr>
          <a:xfrm>
            <a:off x="7000875" y="6000750"/>
            <a:ext cx="1785938"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7413" name="Freeform 4"/>
          <p:cNvSpPr>
            <a:spLocks/>
          </p:cNvSpPr>
          <p:nvPr/>
        </p:nvSpPr>
        <p:spPr bwMode="auto">
          <a:xfrm>
            <a:off x="2946400" y="5213350"/>
            <a:ext cx="1912938" cy="1511300"/>
          </a:xfrm>
          <a:custGeom>
            <a:avLst/>
            <a:gdLst>
              <a:gd name="T0" fmla="*/ 1831976 w 1205"/>
              <a:gd name="T1" fmla="*/ 533400 h 952"/>
              <a:gd name="T2" fmla="*/ 1644651 w 1205"/>
              <a:gd name="T3" fmla="*/ 469900 h 952"/>
              <a:gd name="T4" fmla="*/ 1444625 w 1205"/>
              <a:gd name="T5" fmla="*/ 444500 h 952"/>
              <a:gd name="T6" fmla="*/ 1363663 w 1205"/>
              <a:gd name="T7" fmla="*/ 368300 h 952"/>
              <a:gd name="T8" fmla="*/ 1244600 w 1205"/>
              <a:gd name="T9" fmla="*/ 304800 h 952"/>
              <a:gd name="T10" fmla="*/ 1136650 w 1205"/>
              <a:gd name="T11" fmla="*/ 228600 h 952"/>
              <a:gd name="T12" fmla="*/ 1057275 w 1205"/>
              <a:gd name="T13" fmla="*/ 215900 h 952"/>
              <a:gd name="T14" fmla="*/ 949325 w 1205"/>
              <a:gd name="T15" fmla="*/ 203200 h 952"/>
              <a:gd name="T16" fmla="*/ 828675 w 1205"/>
              <a:gd name="T17" fmla="*/ 165100 h 952"/>
              <a:gd name="T18" fmla="*/ 614363 w 1205"/>
              <a:gd name="T19" fmla="*/ 101600 h 952"/>
              <a:gd name="T20" fmla="*/ 508000 w 1205"/>
              <a:gd name="T21" fmla="*/ 76200 h 952"/>
              <a:gd name="T22" fmla="*/ 320675 w 1205"/>
              <a:gd name="T23" fmla="*/ 25400 h 952"/>
              <a:gd name="T24" fmla="*/ 266700 w 1205"/>
              <a:gd name="T25" fmla="*/ 0 h 952"/>
              <a:gd name="T26" fmla="*/ 214313 w 1205"/>
              <a:gd name="T27" fmla="*/ 12700 h 952"/>
              <a:gd name="T28" fmla="*/ 173038 w 1205"/>
              <a:gd name="T29" fmla="*/ 38100 h 952"/>
              <a:gd name="T30" fmla="*/ 26988 w 1205"/>
              <a:gd name="T31" fmla="*/ 76200 h 952"/>
              <a:gd name="T32" fmla="*/ 39688 w 1205"/>
              <a:gd name="T33" fmla="*/ 139700 h 952"/>
              <a:gd name="T34" fmla="*/ 53975 w 1205"/>
              <a:gd name="T35" fmla="*/ 203200 h 952"/>
              <a:gd name="T36" fmla="*/ 106363 w 1205"/>
              <a:gd name="T37" fmla="*/ 279400 h 952"/>
              <a:gd name="T38" fmla="*/ 133350 w 1205"/>
              <a:gd name="T39" fmla="*/ 317500 h 952"/>
              <a:gd name="T40" fmla="*/ 147638 w 1205"/>
              <a:gd name="T41" fmla="*/ 342900 h 952"/>
              <a:gd name="T42" fmla="*/ 227013 w 1205"/>
              <a:gd name="T43" fmla="*/ 368300 h 952"/>
              <a:gd name="T44" fmla="*/ 307975 w 1205"/>
              <a:gd name="T45" fmla="*/ 355600 h 952"/>
              <a:gd name="T46" fmla="*/ 374650 w 1205"/>
              <a:gd name="T47" fmla="*/ 406400 h 952"/>
              <a:gd name="T48" fmla="*/ 401638 w 1205"/>
              <a:gd name="T49" fmla="*/ 431800 h 952"/>
              <a:gd name="T50" fmla="*/ 414338 w 1205"/>
              <a:gd name="T51" fmla="*/ 469900 h 952"/>
              <a:gd name="T52" fmla="*/ 320675 w 1205"/>
              <a:gd name="T53" fmla="*/ 520700 h 952"/>
              <a:gd name="T54" fmla="*/ 280988 w 1205"/>
              <a:gd name="T55" fmla="*/ 584200 h 952"/>
              <a:gd name="T56" fmla="*/ 254000 w 1205"/>
              <a:gd name="T57" fmla="*/ 673100 h 952"/>
              <a:gd name="T58" fmla="*/ 227013 w 1205"/>
              <a:gd name="T59" fmla="*/ 685800 h 952"/>
              <a:gd name="T60" fmla="*/ 200025 w 1205"/>
              <a:gd name="T61" fmla="*/ 762000 h 952"/>
              <a:gd name="T62" fmla="*/ 120650 w 1205"/>
              <a:gd name="T63" fmla="*/ 774700 h 952"/>
              <a:gd name="T64" fmla="*/ 173038 w 1205"/>
              <a:gd name="T65" fmla="*/ 901700 h 952"/>
              <a:gd name="T66" fmla="*/ 160338 w 1205"/>
              <a:gd name="T67" fmla="*/ 927100 h 952"/>
              <a:gd name="T68" fmla="*/ 106363 w 1205"/>
              <a:gd name="T69" fmla="*/ 965200 h 952"/>
              <a:gd name="T70" fmla="*/ 106363 w 1205"/>
              <a:gd name="T71" fmla="*/ 1041400 h 952"/>
              <a:gd name="T72" fmla="*/ 133350 w 1205"/>
              <a:gd name="T73" fmla="*/ 1066800 h 952"/>
              <a:gd name="T74" fmla="*/ 26988 w 1205"/>
              <a:gd name="T75" fmla="*/ 1143000 h 952"/>
              <a:gd name="T76" fmla="*/ 0 w 1205"/>
              <a:gd name="T77" fmla="*/ 1244600 h 952"/>
              <a:gd name="T78" fmla="*/ 93663 w 1205"/>
              <a:gd name="T79" fmla="*/ 1257300 h 952"/>
              <a:gd name="T80" fmla="*/ 173038 w 1205"/>
              <a:gd name="T81" fmla="*/ 1333500 h 952"/>
              <a:gd name="T82" fmla="*/ 187325 w 1205"/>
              <a:gd name="T83" fmla="*/ 1460500 h 952"/>
              <a:gd name="T84" fmla="*/ 347663 w 1205"/>
              <a:gd name="T85" fmla="*/ 1473200 h 952"/>
              <a:gd name="T86" fmla="*/ 468313 w 1205"/>
              <a:gd name="T87" fmla="*/ 1447800 h 952"/>
              <a:gd name="T88" fmla="*/ 601663 w 1205"/>
              <a:gd name="T89" fmla="*/ 1435100 h 952"/>
              <a:gd name="T90" fmla="*/ 855663 w 1205"/>
              <a:gd name="T91" fmla="*/ 1473200 h 952"/>
              <a:gd name="T92" fmla="*/ 949325 w 1205"/>
              <a:gd name="T93" fmla="*/ 1435100 h 952"/>
              <a:gd name="T94" fmla="*/ 1030288 w 1205"/>
              <a:gd name="T95" fmla="*/ 1358900 h 952"/>
              <a:gd name="T96" fmla="*/ 1150938 w 1205"/>
              <a:gd name="T97" fmla="*/ 1308100 h 952"/>
              <a:gd name="T98" fmla="*/ 1244600 w 1205"/>
              <a:gd name="T99" fmla="*/ 1193800 h 952"/>
              <a:gd name="T100" fmla="*/ 1284288 w 1205"/>
              <a:gd name="T101" fmla="*/ 1054100 h 952"/>
              <a:gd name="T102" fmla="*/ 1336675 w 1205"/>
              <a:gd name="T103" fmla="*/ 939800 h 952"/>
              <a:gd name="T104" fmla="*/ 1471613 w 1205"/>
              <a:gd name="T105" fmla="*/ 800100 h 952"/>
              <a:gd name="T106" fmla="*/ 1498600 w 1205"/>
              <a:gd name="T107" fmla="*/ 749300 h 952"/>
              <a:gd name="T108" fmla="*/ 1617663 w 1205"/>
              <a:gd name="T109" fmla="*/ 698500 h 952"/>
              <a:gd name="T110" fmla="*/ 1898651 w 1205"/>
              <a:gd name="T111" fmla="*/ 596900 h 952"/>
              <a:gd name="T112" fmla="*/ 1912938 w 1205"/>
              <a:gd name="T113" fmla="*/ 584200 h 952"/>
              <a:gd name="T114" fmla="*/ 1873251 w 1205"/>
              <a:gd name="T115" fmla="*/ 558800 h 95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05"/>
              <a:gd name="T175" fmla="*/ 0 h 952"/>
              <a:gd name="T176" fmla="*/ 1205 w 1205"/>
              <a:gd name="T177" fmla="*/ 952 h 95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05" h="952">
                <a:moveTo>
                  <a:pt x="1180" y="352"/>
                </a:moveTo>
                <a:lnTo>
                  <a:pt x="1154" y="336"/>
                </a:lnTo>
                <a:lnTo>
                  <a:pt x="1095" y="320"/>
                </a:lnTo>
                <a:lnTo>
                  <a:pt x="1036" y="296"/>
                </a:lnTo>
                <a:lnTo>
                  <a:pt x="969" y="288"/>
                </a:lnTo>
                <a:lnTo>
                  <a:pt x="910" y="280"/>
                </a:lnTo>
                <a:lnTo>
                  <a:pt x="893" y="256"/>
                </a:lnTo>
                <a:lnTo>
                  <a:pt x="859" y="232"/>
                </a:lnTo>
                <a:lnTo>
                  <a:pt x="817" y="224"/>
                </a:lnTo>
                <a:lnTo>
                  <a:pt x="784" y="192"/>
                </a:lnTo>
                <a:lnTo>
                  <a:pt x="733" y="152"/>
                </a:lnTo>
                <a:lnTo>
                  <a:pt x="716" y="144"/>
                </a:lnTo>
                <a:lnTo>
                  <a:pt x="699" y="144"/>
                </a:lnTo>
                <a:lnTo>
                  <a:pt x="666" y="136"/>
                </a:lnTo>
                <a:lnTo>
                  <a:pt x="632" y="120"/>
                </a:lnTo>
                <a:lnTo>
                  <a:pt x="598" y="128"/>
                </a:lnTo>
                <a:lnTo>
                  <a:pt x="556" y="104"/>
                </a:lnTo>
                <a:lnTo>
                  <a:pt x="522" y="104"/>
                </a:lnTo>
                <a:lnTo>
                  <a:pt x="480" y="96"/>
                </a:lnTo>
                <a:lnTo>
                  <a:pt x="387" y="64"/>
                </a:lnTo>
                <a:lnTo>
                  <a:pt x="362" y="48"/>
                </a:lnTo>
                <a:lnTo>
                  <a:pt x="320" y="48"/>
                </a:lnTo>
                <a:lnTo>
                  <a:pt x="227" y="32"/>
                </a:lnTo>
                <a:lnTo>
                  <a:pt x="202" y="16"/>
                </a:lnTo>
                <a:lnTo>
                  <a:pt x="185" y="0"/>
                </a:lnTo>
                <a:lnTo>
                  <a:pt x="168" y="0"/>
                </a:lnTo>
                <a:lnTo>
                  <a:pt x="143" y="0"/>
                </a:lnTo>
                <a:lnTo>
                  <a:pt x="135" y="8"/>
                </a:lnTo>
                <a:lnTo>
                  <a:pt x="126" y="24"/>
                </a:lnTo>
                <a:lnTo>
                  <a:pt x="109" y="24"/>
                </a:lnTo>
                <a:lnTo>
                  <a:pt x="59" y="32"/>
                </a:lnTo>
                <a:lnTo>
                  <a:pt x="17" y="48"/>
                </a:lnTo>
                <a:lnTo>
                  <a:pt x="25" y="80"/>
                </a:lnTo>
                <a:lnTo>
                  <a:pt x="25" y="88"/>
                </a:lnTo>
                <a:lnTo>
                  <a:pt x="25" y="104"/>
                </a:lnTo>
                <a:lnTo>
                  <a:pt x="34" y="128"/>
                </a:lnTo>
                <a:lnTo>
                  <a:pt x="17" y="184"/>
                </a:lnTo>
                <a:lnTo>
                  <a:pt x="67" y="176"/>
                </a:lnTo>
                <a:lnTo>
                  <a:pt x="84" y="184"/>
                </a:lnTo>
                <a:lnTo>
                  <a:pt x="84" y="200"/>
                </a:lnTo>
                <a:lnTo>
                  <a:pt x="76" y="208"/>
                </a:lnTo>
                <a:lnTo>
                  <a:pt x="93" y="216"/>
                </a:lnTo>
                <a:lnTo>
                  <a:pt x="126" y="216"/>
                </a:lnTo>
                <a:lnTo>
                  <a:pt x="143" y="232"/>
                </a:lnTo>
                <a:lnTo>
                  <a:pt x="168" y="232"/>
                </a:lnTo>
                <a:lnTo>
                  <a:pt x="194" y="224"/>
                </a:lnTo>
                <a:lnTo>
                  <a:pt x="227" y="240"/>
                </a:lnTo>
                <a:lnTo>
                  <a:pt x="236" y="256"/>
                </a:lnTo>
                <a:lnTo>
                  <a:pt x="236" y="264"/>
                </a:lnTo>
                <a:lnTo>
                  <a:pt x="253" y="272"/>
                </a:lnTo>
                <a:lnTo>
                  <a:pt x="261" y="288"/>
                </a:lnTo>
                <a:lnTo>
                  <a:pt x="261" y="296"/>
                </a:lnTo>
                <a:lnTo>
                  <a:pt x="227" y="312"/>
                </a:lnTo>
                <a:lnTo>
                  <a:pt x="202" y="328"/>
                </a:lnTo>
                <a:lnTo>
                  <a:pt x="168" y="344"/>
                </a:lnTo>
                <a:lnTo>
                  <a:pt x="177" y="368"/>
                </a:lnTo>
                <a:lnTo>
                  <a:pt x="160" y="400"/>
                </a:lnTo>
                <a:lnTo>
                  <a:pt x="160" y="424"/>
                </a:lnTo>
                <a:lnTo>
                  <a:pt x="152" y="432"/>
                </a:lnTo>
                <a:lnTo>
                  <a:pt x="143" y="432"/>
                </a:lnTo>
                <a:lnTo>
                  <a:pt x="143" y="464"/>
                </a:lnTo>
                <a:lnTo>
                  <a:pt x="126" y="480"/>
                </a:lnTo>
                <a:lnTo>
                  <a:pt x="101" y="488"/>
                </a:lnTo>
                <a:lnTo>
                  <a:pt x="76" y="488"/>
                </a:lnTo>
                <a:lnTo>
                  <a:pt x="93" y="552"/>
                </a:lnTo>
                <a:lnTo>
                  <a:pt x="109" y="568"/>
                </a:lnTo>
                <a:lnTo>
                  <a:pt x="109" y="576"/>
                </a:lnTo>
                <a:lnTo>
                  <a:pt x="101" y="584"/>
                </a:lnTo>
                <a:lnTo>
                  <a:pt x="76" y="592"/>
                </a:lnTo>
                <a:lnTo>
                  <a:pt x="67" y="608"/>
                </a:lnTo>
                <a:lnTo>
                  <a:pt x="59" y="632"/>
                </a:lnTo>
                <a:lnTo>
                  <a:pt x="67" y="656"/>
                </a:lnTo>
                <a:lnTo>
                  <a:pt x="76" y="672"/>
                </a:lnTo>
                <a:lnTo>
                  <a:pt x="84" y="672"/>
                </a:lnTo>
                <a:lnTo>
                  <a:pt x="59" y="696"/>
                </a:lnTo>
                <a:lnTo>
                  <a:pt x="17" y="720"/>
                </a:lnTo>
                <a:lnTo>
                  <a:pt x="8" y="752"/>
                </a:lnTo>
                <a:lnTo>
                  <a:pt x="0" y="784"/>
                </a:lnTo>
                <a:lnTo>
                  <a:pt x="17" y="784"/>
                </a:lnTo>
                <a:lnTo>
                  <a:pt x="59" y="792"/>
                </a:lnTo>
                <a:lnTo>
                  <a:pt x="93" y="816"/>
                </a:lnTo>
                <a:lnTo>
                  <a:pt x="109" y="840"/>
                </a:lnTo>
                <a:lnTo>
                  <a:pt x="109" y="880"/>
                </a:lnTo>
                <a:lnTo>
                  <a:pt x="118" y="920"/>
                </a:lnTo>
                <a:lnTo>
                  <a:pt x="152" y="952"/>
                </a:lnTo>
                <a:lnTo>
                  <a:pt x="219" y="928"/>
                </a:lnTo>
                <a:lnTo>
                  <a:pt x="253" y="920"/>
                </a:lnTo>
                <a:lnTo>
                  <a:pt x="295" y="912"/>
                </a:lnTo>
                <a:lnTo>
                  <a:pt x="337" y="896"/>
                </a:lnTo>
                <a:lnTo>
                  <a:pt x="379" y="904"/>
                </a:lnTo>
                <a:lnTo>
                  <a:pt x="463" y="920"/>
                </a:lnTo>
                <a:lnTo>
                  <a:pt x="539" y="928"/>
                </a:lnTo>
                <a:lnTo>
                  <a:pt x="573" y="928"/>
                </a:lnTo>
                <a:lnTo>
                  <a:pt x="598" y="904"/>
                </a:lnTo>
                <a:lnTo>
                  <a:pt x="615" y="872"/>
                </a:lnTo>
                <a:lnTo>
                  <a:pt x="649" y="856"/>
                </a:lnTo>
                <a:lnTo>
                  <a:pt x="733" y="848"/>
                </a:lnTo>
                <a:lnTo>
                  <a:pt x="725" y="824"/>
                </a:lnTo>
                <a:lnTo>
                  <a:pt x="733" y="800"/>
                </a:lnTo>
                <a:lnTo>
                  <a:pt x="784" y="752"/>
                </a:lnTo>
                <a:lnTo>
                  <a:pt x="842" y="720"/>
                </a:lnTo>
                <a:lnTo>
                  <a:pt x="809" y="664"/>
                </a:lnTo>
                <a:lnTo>
                  <a:pt x="809" y="624"/>
                </a:lnTo>
                <a:lnTo>
                  <a:pt x="842" y="592"/>
                </a:lnTo>
                <a:lnTo>
                  <a:pt x="885" y="536"/>
                </a:lnTo>
                <a:lnTo>
                  <a:pt x="927" y="504"/>
                </a:lnTo>
                <a:lnTo>
                  <a:pt x="935" y="504"/>
                </a:lnTo>
                <a:lnTo>
                  <a:pt x="944" y="472"/>
                </a:lnTo>
                <a:lnTo>
                  <a:pt x="977" y="448"/>
                </a:lnTo>
                <a:lnTo>
                  <a:pt x="1019" y="440"/>
                </a:lnTo>
                <a:lnTo>
                  <a:pt x="1095" y="432"/>
                </a:lnTo>
                <a:lnTo>
                  <a:pt x="1196" y="376"/>
                </a:lnTo>
                <a:lnTo>
                  <a:pt x="1205" y="376"/>
                </a:lnTo>
                <a:lnTo>
                  <a:pt x="1205" y="368"/>
                </a:lnTo>
                <a:lnTo>
                  <a:pt x="1205" y="344"/>
                </a:lnTo>
                <a:lnTo>
                  <a:pt x="1180" y="352"/>
                </a:lnTo>
                <a:close/>
              </a:path>
            </a:pathLst>
          </a:custGeom>
          <a:solidFill>
            <a:srgbClr val="00FF00"/>
          </a:solidFill>
          <a:ln w="9525">
            <a:noFill/>
            <a:round/>
            <a:headEnd/>
            <a:tailEnd/>
          </a:ln>
        </p:spPr>
        <p:txBody>
          <a:bodyPr/>
          <a:lstStyle/>
          <a:p>
            <a:endParaRPr lang="it-IT"/>
          </a:p>
        </p:txBody>
      </p:sp>
      <p:sp>
        <p:nvSpPr>
          <p:cNvPr id="17414" name="Freeform 5"/>
          <p:cNvSpPr>
            <a:spLocks/>
          </p:cNvSpPr>
          <p:nvPr/>
        </p:nvSpPr>
        <p:spPr bwMode="auto">
          <a:xfrm>
            <a:off x="2692400" y="5492750"/>
            <a:ext cx="668338" cy="977900"/>
          </a:xfrm>
          <a:custGeom>
            <a:avLst/>
            <a:gdLst>
              <a:gd name="T0" fmla="*/ 628650 w 421"/>
              <a:gd name="T1" fmla="*/ 139700 h 616"/>
              <a:gd name="T2" fmla="*/ 614363 w 421"/>
              <a:gd name="T3" fmla="*/ 101600 h 616"/>
              <a:gd name="T4" fmla="*/ 520700 w 421"/>
              <a:gd name="T5" fmla="*/ 88900 h 616"/>
              <a:gd name="T6" fmla="*/ 454025 w 421"/>
              <a:gd name="T7" fmla="*/ 63500 h 616"/>
              <a:gd name="T8" fmla="*/ 374650 w 421"/>
              <a:gd name="T9" fmla="*/ 50800 h 616"/>
              <a:gd name="T10" fmla="*/ 387350 w 421"/>
              <a:gd name="T11" fmla="*/ 12700 h 616"/>
              <a:gd name="T12" fmla="*/ 280988 w 421"/>
              <a:gd name="T13" fmla="*/ 12700 h 616"/>
              <a:gd name="T14" fmla="*/ 254000 w 421"/>
              <a:gd name="T15" fmla="*/ 177800 h 616"/>
              <a:gd name="T16" fmla="*/ 200025 w 421"/>
              <a:gd name="T17" fmla="*/ 330200 h 616"/>
              <a:gd name="T18" fmla="*/ 66675 w 421"/>
              <a:gd name="T19" fmla="*/ 482600 h 616"/>
              <a:gd name="T20" fmla="*/ 12700 w 421"/>
              <a:gd name="T21" fmla="*/ 584200 h 616"/>
              <a:gd name="T22" fmla="*/ 53975 w 421"/>
              <a:gd name="T23" fmla="*/ 609600 h 616"/>
              <a:gd name="T24" fmla="*/ 39688 w 421"/>
              <a:gd name="T25" fmla="*/ 647700 h 616"/>
              <a:gd name="T26" fmla="*/ 106363 w 421"/>
              <a:gd name="T27" fmla="*/ 660400 h 616"/>
              <a:gd name="T28" fmla="*/ 66675 w 421"/>
              <a:gd name="T29" fmla="*/ 812800 h 616"/>
              <a:gd name="T30" fmla="*/ 12700 w 421"/>
              <a:gd name="T31" fmla="*/ 914400 h 616"/>
              <a:gd name="T32" fmla="*/ 12700 w 421"/>
              <a:gd name="T33" fmla="*/ 939800 h 616"/>
              <a:gd name="T34" fmla="*/ 133350 w 421"/>
              <a:gd name="T35" fmla="*/ 952500 h 616"/>
              <a:gd name="T36" fmla="*/ 254000 w 421"/>
              <a:gd name="T37" fmla="*/ 965200 h 616"/>
              <a:gd name="T38" fmla="*/ 280988 w 421"/>
              <a:gd name="T39" fmla="*/ 863600 h 616"/>
              <a:gd name="T40" fmla="*/ 387350 w 421"/>
              <a:gd name="T41" fmla="*/ 787400 h 616"/>
              <a:gd name="T42" fmla="*/ 360363 w 421"/>
              <a:gd name="T43" fmla="*/ 762000 h 616"/>
              <a:gd name="T44" fmla="*/ 360363 w 421"/>
              <a:gd name="T45" fmla="*/ 685800 h 616"/>
              <a:gd name="T46" fmla="*/ 414338 w 421"/>
              <a:gd name="T47" fmla="*/ 647700 h 616"/>
              <a:gd name="T48" fmla="*/ 427038 w 421"/>
              <a:gd name="T49" fmla="*/ 622300 h 616"/>
              <a:gd name="T50" fmla="*/ 374650 w 421"/>
              <a:gd name="T51" fmla="*/ 495300 h 616"/>
              <a:gd name="T52" fmla="*/ 454025 w 421"/>
              <a:gd name="T53" fmla="*/ 482600 h 616"/>
              <a:gd name="T54" fmla="*/ 481013 w 421"/>
              <a:gd name="T55" fmla="*/ 406400 h 616"/>
              <a:gd name="T56" fmla="*/ 508000 w 421"/>
              <a:gd name="T57" fmla="*/ 393700 h 616"/>
              <a:gd name="T58" fmla="*/ 534988 w 421"/>
              <a:gd name="T59" fmla="*/ 304800 h 616"/>
              <a:gd name="T60" fmla="*/ 574675 w 421"/>
              <a:gd name="T61" fmla="*/ 241300 h 616"/>
              <a:gd name="T62" fmla="*/ 668338 w 421"/>
              <a:gd name="T63" fmla="*/ 190500 h 616"/>
              <a:gd name="T64" fmla="*/ 655638 w 421"/>
              <a:gd name="T65" fmla="*/ 152400 h 61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21"/>
              <a:gd name="T100" fmla="*/ 0 h 616"/>
              <a:gd name="T101" fmla="*/ 421 w 421"/>
              <a:gd name="T102" fmla="*/ 616 h 61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21" h="616">
                <a:moveTo>
                  <a:pt x="413" y="96"/>
                </a:moveTo>
                <a:lnTo>
                  <a:pt x="396" y="88"/>
                </a:lnTo>
                <a:lnTo>
                  <a:pt x="396" y="80"/>
                </a:lnTo>
                <a:lnTo>
                  <a:pt x="387" y="64"/>
                </a:lnTo>
                <a:lnTo>
                  <a:pt x="354" y="48"/>
                </a:lnTo>
                <a:lnTo>
                  <a:pt x="328" y="56"/>
                </a:lnTo>
                <a:lnTo>
                  <a:pt x="303" y="56"/>
                </a:lnTo>
                <a:lnTo>
                  <a:pt x="286" y="40"/>
                </a:lnTo>
                <a:lnTo>
                  <a:pt x="253" y="40"/>
                </a:lnTo>
                <a:lnTo>
                  <a:pt x="236" y="32"/>
                </a:lnTo>
                <a:lnTo>
                  <a:pt x="244" y="24"/>
                </a:lnTo>
                <a:lnTo>
                  <a:pt x="244" y="8"/>
                </a:lnTo>
                <a:lnTo>
                  <a:pt x="227" y="0"/>
                </a:lnTo>
                <a:lnTo>
                  <a:pt x="177" y="8"/>
                </a:lnTo>
                <a:lnTo>
                  <a:pt x="177" y="40"/>
                </a:lnTo>
                <a:lnTo>
                  <a:pt x="160" y="112"/>
                </a:lnTo>
                <a:lnTo>
                  <a:pt x="143" y="144"/>
                </a:lnTo>
                <a:lnTo>
                  <a:pt x="126" y="208"/>
                </a:lnTo>
                <a:lnTo>
                  <a:pt x="92" y="256"/>
                </a:lnTo>
                <a:lnTo>
                  <a:pt x="42" y="304"/>
                </a:lnTo>
                <a:lnTo>
                  <a:pt x="17" y="352"/>
                </a:lnTo>
                <a:lnTo>
                  <a:pt x="8" y="368"/>
                </a:lnTo>
                <a:lnTo>
                  <a:pt x="17" y="376"/>
                </a:lnTo>
                <a:lnTo>
                  <a:pt x="34" y="384"/>
                </a:lnTo>
                <a:lnTo>
                  <a:pt x="25" y="400"/>
                </a:lnTo>
                <a:lnTo>
                  <a:pt x="25" y="408"/>
                </a:lnTo>
                <a:lnTo>
                  <a:pt x="34" y="416"/>
                </a:lnTo>
                <a:lnTo>
                  <a:pt x="67" y="416"/>
                </a:lnTo>
                <a:lnTo>
                  <a:pt x="42" y="480"/>
                </a:lnTo>
                <a:lnTo>
                  <a:pt x="42" y="512"/>
                </a:lnTo>
                <a:lnTo>
                  <a:pt x="25" y="544"/>
                </a:lnTo>
                <a:lnTo>
                  <a:pt x="8" y="576"/>
                </a:lnTo>
                <a:lnTo>
                  <a:pt x="0" y="592"/>
                </a:lnTo>
                <a:lnTo>
                  <a:pt x="8" y="592"/>
                </a:lnTo>
                <a:lnTo>
                  <a:pt x="50" y="592"/>
                </a:lnTo>
                <a:lnTo>
                  <a:pt x="84" y="600"/>
                </a:lnTo>
                <a:lnTo>
                  <a:pt x="126" y="616"/>
                </a:lnTo>
                <a:lnTo>
                  <a:pt x="160" y="608"/>
                </a:lnTo>
                <a:lnTo>
                  <a:pt x="168" y="576"/>
                </a:lnTo>
                <a:lnTo>
                  <a:pt x="177" y="544"/>
                </a:lnTo>
                <a:lnTo>
                  <a:pt x="219" y="520"/>
                </a:lnTo>
                <a:lnTo>
                  <a:pt x="244" y="496"/>
                </a:lnTo>
                <a:lnTo>
                  <a:pt x="236" y="496"/>
                </a:lnTo>
                <a:lnTo>
                  <a:pt x="227" y="480"/>
                </a:lnTo>
                <a:lnTo>
                  <a:pt x="219" y="456"/>
                </a:lnTo>
                <a:lnTo>
                  <a:pt x="227" y="432"/>
                </a:lnTo>
                <a:lnTo>
                  <a:pt x="236" y="416"/>
                </a:lnTo>
                <a:lnTo>
                  <a:pt x="261" y="408"/>
                </a:lnTo>
                <a:lnTo>
                  <a:pt x="269" y="400"/>
                </a:lnTo>
                <a:lnTo>
                  <a:pt x="269" y="392"/>
                </a:lnTo>
                <a:lnTo>
                  <a:pt x="253" y="376"/>
                </a:lnTo>
                <a:lnTo>
                  <a:pt x="236" y="312"/>
                </a:lnTo>
                <a:lnTo>
                  <a:pt x="261" y="312"/>
                </a:lnTo>
                <a:lnTo>
                  <a:pt x="286" y="304"/>
                </a:lnTo>
                <a:lnTo>
                  <a:pt x="303" y="288"/>
                </a:lnTo>
                <a:lnTo>
                  <a:pt x="303" y="256"/>
                </a:lnTo>
                <a:lnTo>
                  <a:pt x="312" y="256"/>
                </a:lnTo>
                <a:lnTo>
                  <a:pt x="320" y="248"/>
                </a:lnTo>
                <a:lnTo>
                  <a:pt x="320" y="224"/>
                </a:lnTo>
                <a:lnTo>
                  <a:pt x="337" y="192"/>
                </a:lnTo>
                <a:lnTo>
                  <a:pt x="328" y="168"/>
                </a:lnTo>
                <a:lnTo>
                  <a:pt x="362" y="152"/>
                </a:lnTo>
                <a:lnTo>
                  <a:pt x="387" y="136"/>
                </a:lnTo>
                <a:lnTo>
                  <a:pt x="421" y="120"/>
                </a:lnTo>
                <a:lnTo>
                  <a:pt x="421" y="112"/>
                </a:lnTo>
                <a:lnTo>
                  <a:pt x="413" y="96"/>
                </a:lnTo>
                <a:close/>
              </a:path>
            </a:pathLst>
          </a:custGeom>
          <a:solidFill>
            <a:srgbClr val="00A0C6"/>
          </a:solidFill>
          <a:ln w="9525">
            <a:noFill/>
            <a:round/>
            <a:headEnd/>
            <a:tailEnd/>
          </a:ln>
        </p:spPr>
        <p:txBody>
          <a:bodyPr/>
          <a:lstStyle/>
          <a:p>
            <a:endParaRPr lang="it-IT"/>
          </a:p>
        </p:txBody>
      </p:sp>
      <p:sp>
        <p:nvSpPr>
          <p:cNvPr id="17415" name="Freeform 6"/>
          <p:cNvSpPr>
            <a:spLocks/>
          </p:cNvSpPr>
          <p:nvPr/>
        </p:nvSpPr>
        <p:spPr bwMode="auto">
          <a:xfrm>
            <a:off x="2946400" y="5213350"/>
            <a:ext cx="1912938" cy="1511300"/>
          </a:xfrm>
          <a:custGeom>
            <a:avLst/>
            <a:gdLst>
              <a:gd name="T0" fmla="*/ 1831976 w 1205"/>
              <a:gd name="T1" fmla="*/ 533400 h 952"/>
              <a:gd name="T2" fmla="*/ 1644651 w 1205"/>
              <a:gd name="T3" fmla="*/ 469900 h 952"/>
              <a:gd name="T4" fmla="*/ 1444625 w 1205"/>
              <a:gd name="T5" fmla="*/ 444500 h 952"/>
              <a:gd name="T6" fmla="*/ 1363663 w 1205"/>
              <a:gd name="T7" fmla="*/ 368300 h 952"/>
              <a:gd name="T8" fmla="*/ 1244600 w 1205"/>
              <a:gd name="T9" fmla="*/ 304800 h 952"/>
              <a:gd name="T10" fmla="*/ 1136650 w 1205"/>
              <a:gd name="T11" fmla="*/ 228600 h 952"/>
              <a:gd name="T12" fmla="*/ 1057275 w 1205"/>
              <a:gd name="T13" fmla="*/ 215900 h 952"/>
              <a:gd name="T14" fmla="*/ 949325 w 1205"/>
              <a:gd name="T15" fmla="*/ 203200 h 952"/>
              <a:gd name="T16" fmla="*/ 828675 w 1205"/>
              <a:gd name="T17" fmla="*/ 165100 h 952"/>
              <a:gd name="T18" fmla="*/ 614363 w 1205"/>
              <a:gd name="T19" fmla="*/ 101600 h 952"/>
              <a:gd name="T20" fmla="*/ 508000 w 1205"/>
              <a:gd name="T21" fmla="*/ 76200 h 952"/>
              <a:gd name="T22" fmla="*/ 320675 w 1205"/>
              <a:gd name="T23" fmla="*/ 25400 h 952"/>
              <a:gd name="T24" fmla="*/ 266700 w 1205"/>
              <a:gd name="T25" fmla="*/ 0 h 952"/>
              <a:gd name="T26" fmla="*/ 214313 w 1205"/>
              <a:gd name="T27" fmla="*/ 12700 h 952"/>
              <a:gd name="T28" fmla="*/ 173038 w 1205"/>
              <a:gd name="T29" fmla="*/ 38100 h 952"/>
              <a:gd name="T30" fmla="*/ 26988 w 1205"/>
              <a:gd name="T31" fmla="*/ 76200 h 952"/>
              <a:gd name="T32" fmla="*/ 39688 w 1205"/>
              <a:gd name="T33" fmla="*/ 139700 h 952"/>
              <a:gd name="T34" fmla="*/ 53975 w 1205"/>
              <a:gd name="T35" fmla="*/ 203200 h 952"/>
              <a:gd name="T36" fmla="*/ 106363 w 1205"/>
              <a:gd name="T37" fmla="*/ 279400 h 952"/>
              <a:gd name="T38" fmla="*/ 133350 w 1205"/>
              <a:gd name="T39" fmla="*/ 317500 h 952"/>
              <a:gd name="T40" fmla="*/ 147638 w 1205"/>
              <a:gd name="T41" fmla="*/ 342900 h 952"/>
              <a:gd name="T42" fmla="*/ 227013 w 1205"/>
              <a:gd name="T43" fmla="*/ 368300 h 952"/>
              <a:gd name="T44" fmla="*/ 307975 w 1205"/>
              <a:gd name="T45" fmla="*/ 355600 h 952"/>
              <a:gd name="T46" fmla="*/ 374650 w 1205"/>
              <a:gd name="T47" fmla="*/ 406400 h 952"/>
              <a:gd name="T48" fmla="*/ 401638 w 1205"/>
              <a:gd name="T49" fmla="*/ 431800 h 952"/>
              <a:gd name="T50" fmla="*/ 414338 w 1205"/>
              <a:gd name="T51" fmla="*/ 469900 h 952"/>
              <a:gd name="T52" fmla="*/ 320675 w 1205"/>
              <a:gd name="T53" fmla="*/ 520700 h 952"/>
              <a:gd name="T54" fmla="*/ 280988 w 1205"/>
              <a:gd name="T55" fmla="*/ 584200 h 952"/>
              <a:gd name="T56" fmla="*/ 254000 w 1205"/>
              <a:gd name="T57" fmla="*/ 673100 h 952"/>
              <a:gd name="T58" fmla="*/ 227013 w 1205"/>
              <a:gd name="T59" fmla="*/ 685800 h 952"/>
              <a:gd name="T60" fmla="*/ 200025 w 1205"/>
              <a:gd name="T61" fmla="*/ 762000 h 952"/>
              <a:gd name="T62" fmla="*/ 120650 w 1205"/>
              <a:gd name="T63" fmla="*/ 774700 h 952"/>
              <a:gd name="T64" fmla="*/ 173038 w 1205"/>
              <a:gd name="T65" fmla="*/ 901700 h 952"/>
              <a:gd name="T66" fmla="*/ 160338 w 1205"/>
              <a:gd name="T67" fmla="*/ 927100 h 952"/>
              <a:gd name="T68" fmla="*/ 106363 w 1205"/>
              <a:gd name="T69" fmla="*/ 965200 h 952"/>
              <a:gd name="T70" fmla="*/ 106363 w 1205"/>
              <a:gd name="T71" fmla="*/ 1041400 h 952"/>
              <a:gd name="T72" fmla="*/ 133350 w 1205"/>
              <a:gd name="T73" fmla="*/ 1066800 h 952"/>
              <a:gd name="T74" fmla="*/ 26988 w 1205"/>
              <a:gd name="T75" fmla="*/ 1143000 h 952"/>
              <a:gd name="T76" fmla="*/ 0 w 1205"/>
              <a:gd name="T77" fmla="*/ 1244600 h 952"/>
              <a:gd name="T78" fmla="*/ 93663 w 1205"/>
              <a:gd name="T79" fmla="*/ 1257300 h 952"/>
              <a:gd name="T80" fmla="*/ 173038 w 1205"/>
              <a:gd name="T81" fmla="*/ 1333500 h 952"/>
              <a:gd name="T82" fmla="*/ 187325 w 1205"/>
              <a:gd name="T83" fmla="*/ 1460500 h 952"/>
              <a:gd name="T84" fmla="*/ 347663 w 1205"/>
              <a:gd name="T85" fmla="*/ 1473200 h 952"/>
              <a:gd name="T86" fmla="*/ 468313 w 1205"/>
              <a:gd name="T87" fmla="*/ 1447800 h 952"/>
              <a:gd name="T88" fmla="*/ 601663 w 1205"/>
              <a:gd name="T89" fmla="*/ 1435100 h 952"/>
              <a:gd name="T90" fmla="*/ 855663 w 1205"/>
              <a:gd name="T91" fmla="*/ 1473200 h 952"/>
              <a:gd name="T92" fmla="*/ 949325 w 1205"/>
              <a:gd name="T93" fmla="*/ 1435100 h 952"/>
              <a:gd name="T94" fmla="*/ 1030288 w 1205"/>
              <a:gd name="T95" fmla="*/ 1358900 h 952"/>
              <a:gd name="T96" fmla="*/ 1150938 w 1205"/>
              <a:gd name="T97" fmla="*/ 1308100 h 952"/>
              <a:gd name="T98" fmla="*/ 1244600 w 1205"/>
              <a:gd name="T99" fmla="*/ 1193800 h 952"/>
              <a:gd name="T100" fmla="*/ 1284288 w 1205"/>
              <a:gd name="T101" fmla="*/ 1054100 h 952"/>
              <a:gd name="T102" fmla="*/ 1336675 w 1205"/>
              <a:gd name="T103" fmla="*/ 939800 h 952"/>
              <a:gd name="T104" fmla="*/ 1471613 w 1205"/>
              <a:gd name="T105" fmla="*/ 800100 h 952"/>
              <a:gd name="T106" fmla="*/ 1498600 w 1205"/>
              <a:gd name="T107" fmla="*/ 749300 h 952"/>
              <a:gd name="T108" fmla="*/ 1498600 w 1205"/>
              <a:gd name="T109" fmla="*/ 749300 h 952"/>
              <a:gd name="T110" fmla="*/ 1617663 w 1205"/>
              <a:gd name="T111" fmla="*/ 698500 h 952"/>
              <a:gd name="T112" fmla="*/ 1898651 w 1205"/>
              <a:gd name="T113" fmla="*/ 596900 h 952"/>
              <a:gd name="T114" fmla="*/ 1912938 w 1205"/>
              <a:gd name="T115" fmla="*/ 584200 h 952"/>
              <a:gd name="T116" fmla="*/ 1912938 w 1205"/>
              <a:gd name="T117" fmla="*/ 546100 h 95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5"/>
              <a:gd name="T178" fmla="*/ 0 h 952"/>
              <a:gd name="T179" fmla="*/ 1205 w 1205"/>
              <a:gd name="T180" fmla="*/ 952 h 95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5" h="952">
                <a:moveTo>
                  <a:pt x="1180" y="352"/>
                </a:moveTo>
                <a:lnTo>
                  <a:pt x="1154" y="336"/>
                </a:lnTo>
                <a:lnTo>
                  <a:pt x="1095" y="320"/>
                </a:lnTo>
                <a:lnTo>
                  <a:pt x="1036" y="296"/>
                </a:lnTo>
                <a:lnTo>
                  <a:pt x="969" y="288"/>
                </a:lnTo>
                <a:lnTo>
                  <a:pt x="910" y="280"/>
                </a:lnTo>
                <a:lnTo>
                  <a:pt x="893" y="256"/>
                </a:lnTo>
                <a:lnTo>
                  <a:pt x="859" y="232"/>
                </a:lnTo>
                <a:lnTo>
                  <a:pt x="817" y="224"/>
                </a:lnTo>
                <a:lnTo>
                  <a:pt x="784" y="192"/>
                </a:lnTo>
                <a:lnTo>
                  <a:pt x="733" y="152"/>
                </a:lnTo>
                <a:lnTo>
                  <a:pt x="716" y="144"/>
                </a:lnTo>
                <a:lnTo>
                  <a:pt x="699" y="144"/>
                </a:lnTo>
                <a:lnTo>
                  <a:pt x="666" y="136"/>
                </a:lnTo>
                <a:lnTo>
                  <a:pt x="632" y="120"/>
                </a:lnTo>
                <a:lnTo>
                  <a:pt x="598" y="128"/>
                </a:lnTo>
                <a:lnTo>
                  <a:pt x="556" y="104"/>
                </a:lnTo>
                <a:lnTo>
                  <a:pt x="522" y="104"/>
                </a:lnTo>
                <a:lnTo>
                  <a:pt x="480" y="96"/>
                </a:lnTo>
                <a:lnTo>
                  <a:pt x="387" y="64"/>
                </a:lnTo>
                <a:lnTo>
                  <a:pt x="362" y="48"/>
                </a:lnTo>
                <a:lnTo>
                  <a:pt x="320" y="48"/>
                </a:lnTo>
                <a:lnTo>
                  <a:pt x="227" y="32"/>
                </a:lnTo>
                <a:lnTo>
                  <a:pt x="202" y="16"/>
                </a:lnTo>
                <a:lnTo>
                  <a:pt x="185" y="0"/>
                </a:lnTo>
                <a:lnTo>
                  <a:pt x="168" y="0"/>
                </a:lnTo>
                <a:lnTo>
                  <a:pt x="143" y="0"/>
                </a:lnTo>
                <a:lnTo>
                  <a:pt x="135" y="8"/>
                </a:lnTo>
                <a:lnTo>
                  <a:pt x="126" y="24"/>
                </a:lnTo>
                <a:lnTo>
                  <a:pt x="109" y="24"/>
                </a:lnTo>
                <a:lnTo>
                  <a:pt x="59" y="32"/>
                </a:lnTo>
                <a:lnTo>
                  <a:pt x="17" y="48"/>
                </a:lnTo>
                <a:lnTo>
                  <a:pt x="25" y="80"/>
                </a:lnTo>
                <a:lnTo>
                  <a:pt x="25" y="88"/>
                </a:lnTo>
                <a:lnTo>
                  <a:pt x="25" y="104"/>
                </a:lnTo>
                <a:lnTo>
                  <a:pt x="34" y="128"/>
                </a:lnTo>
                <a:lnTo>
                  <a:pt x="17" y="184"/>
                </a:lnTo>
                <a:lnTo>
                  <a:pt x="67" y="176"/>
                </a:lnTo>
                <a:lnTo>
                  <a:pt x="84" y="184"/>
                </a:lnTo>
                <a:lnTo>
                  <a:pt x="84" y="200"/>
                </a:lnTo>
                <a:lnTo>
                  <a:pt x="76" y="208"/>
                </a:lnTo>
                <a:lnTo>
                  <a:pt x="93" y="216"/>
                </a:lnTo>
                <a:lnTo>
                  <a:pt x="126" y="216"/>
                </a:lnTo>
                <a:lnTo>
                  <a:pt x="143" y="232"/>
                </a:lnTo>
                <a:lnTo>
                  <a:pt x="168" y="232"/>
                </a:lnTo>
                <a:lnTo>
                  <a:pt x="194" y="224"/>
                </a:lnTo>
                <a:lnTo>
                  <a:pt x="227" y="240"/>
                </a:lnTo>
                <a:lnTo>
                  <a:pt x="236" y="256"/>
                </a:lnTo>
                <a:lnTo>
                  <a:pt x="236" y="264"/>
                </a:lnTo>
                <a:lnTo>
                  <a:pt x="253" y="272"/>
                </a:lnTo>
                <a:lnTo>
                  <a:pt x="261" y="288"/>
                </a:lnTo>
                <a:lnTo>
                  <a:pt x="261" y="296"/>
                </a:lnTo>
                <a:lnTo>
                  <a:pt x="227" y="312"/>
                </a:lnTo>
                <a:lnTo>
                  <a:pt x="202" y="328"/>
                </a:lnTo>
                <a:lnTo>
                  <a:pt x="168" y="344"/>
                </a:lnTo>
                <a:lnTo>
                  <a:pt x="177" y="368"/>
                </a:lnTo>
                <a:lnTo>
                  <a:pt x="160" y="400"/>
                </a:lnTo>
                <a:lnTo>
                  <a:pt x="160" y="424"/>
                </a:lnTo>
                <a:lnTo>
                  <a:pt x="152" y="432"/>
                </a:lnTo>
                <a:lnTo>
                  <a:pt x="143" y="432"/>
                </a:lnTo>
                <a:lnTo>
                  <a:pt x="143" y="464"/>
                </a:lnTo>
                <a:lnTo>
                  <a:pt x="126" y="480"/>
                </a:lnTo>
                <a:lnTo>
                  <a:pt x="101" y="488"/>
                </a:lnTo>
                <a:lnTo>
                  <a:pt x="76" y="488"/>
                </a:lnTo>
                <a:lnTo>
                  <a:pt x="93" y="552"/>
                </a:lnTo>
                <a:lnTo>
                  <a:pt x="109" y="568"/>
                </a:lnTo>
                <a:lnTo>
                  <a:pt x="109" y="576"/>
                </a:lnTo>
                <a:lnTo>
                  <a:pt x="101" y="584"/>
                </a:lnTo>
                <a:lnTo>
                  <a:pt x="76" y="592"/>
                </a:lnTo>
                <a:lnTo>
                  <a:pt x="67" y="608"/>
                </a:lnTo>
                <a:lnTo>
                  <a:pt x="59" y="632"/>
                </a:lnTo>
                <a:lnTo>
                  <a:pt x="67" y="656"/>
                </a:lnTo>
                <a:lnTo>
                  <a:pt x="76" y="672"/>
                </a:lnTo>
                <a:lnTo>
                  <a:pt x="84" y="672"/>
                </a:lnTo>
                <a:lnTo>
                  <a:pt x="59" y="696"/>
                </a:lnTo>
                <a:lnTo>
                  <a:pt x="17" y="720"/>
                </a:lnTo>
                <a:lnTo>
                  <a:pt x="8" y="752"/>
                </a:lnTo>
                <a:lnTo>
                  <a:pt x="0" y="784"/>
                </a:lnTo>
                <a:lnTo>
                  <a:pt x="17" y="784"/>
                </a:lnTo>
                <a:lnTo>
                  <a:pt x="59" y="792"/>
                </a:lnTo>
                <a:lnTo>
                  <a:pt x="93" y="816"/>
                </a:lnTo>
                <a:lnTo>
                  <a:pt x="109" y="840"/>
                </a:lnTo>
                <a:lnTo>
                  <a:pt x="109" y="880"/>
                </a:lnTo>
                <a:lnTo>
                  <a:pt x="118" y="920"/>
                </a:lnTo>
                <a:lnTo>
                  <a:pt x="152" y="952"/>
                </a:lnTo>
                <a:lnTo>
                  <a:pt x="219" y="928"/>
                </a:lnTo>
                <a:lnTo>
                  <a:pt x="253" y="920"/>
                </a:lnTo>
                <a:lnTo>
                  <a:pt x="295" y="912"/>
                </a:lnTo>
                <a:lnTo>
                  <a:pt x="337" y="896"/>
                </a:lnTo>
                <a:lnTo>
                  <a:pt x="379" y="904"/>
                </a:lnTo>
                <a:lnTo>
                  <a:pt x="463" y="920"/>
                </a:lnTo>
                <a:lnTo>
                  <a:pt x="539" y="928"/>
                </a:lnTo>
                <a:lnTo>
                  <a:pt x="573" y="928"/>
                </a:lnTo>
                <a:lnTo>
                  <a:pt x="598" y="904"/>
                </a:lnTo>
                <a:lnTo>
                  <a:pt x="615" y="872"/>
                </a:lnTo>
                <a:lnTo>
                  <a:pt x="649" y="856"/>
                </a:lnTo>
                <a:lnTo>
                  <a:pt x="733" y="848"/>
                </a:lnTo>
                <a:lnTo>
                  <a:pt x="725" y="824"/>
                </a:lnTo>
                <a:lnTo>
                  <a:pt x="733" y="800"/>
                </a:lnTo>
                <a:lnTo>
                  <a:pt x="784" y="752"/>
                </a:lnTo>
                <a:lnTo>
                  <a:pt x="842" y="720"/>
                </a:lnTo>
                <a:lnTo>
                  <a:pt x="809" y="664"/>
                </a:lnTo>
                <a:lnTo>
                  <a:pt x="809" y="624"/>
                </a:lnTo>
                <a:lnTo>
                  <a:pt x="842" y="592"/>
                </a:lnTo>
                <a:lnTo>
                  <a:pt x="885" y="536"/>
                </a:lnTo>
                <a:lnTo>
                  <a:pt x="927" y="504"/>
                </a:lnTo>
                <a:lnTo>
                  <a:pt x="935" y="504"/>
                </a:lnTo>
                <a:lnTo>
                  <a:pt x="944" y="472"/>
                </a:lnTo>
                <a:lnTo>
                  <a:pt x="977" y="448"/>
                </a:lnTo>
                <a:lnTo>
                  <a:pt x="1019" y="440"/>
                </a:lnTo>
                <a:lnTo>
                  <a:pt x="1095" y="432"/>
                </a:lnTo>
                <a:lnTo>
                  <a:pt x="1196" y="376"/>
                </a:lnTo>
                <a:lnTo>
                  <a:pt x="1205" y="376"/>
                </a:lnTo>
                <a:lnTo>
                  <a:pt x="1205" y="368"/>
                </a:lnTo>
                <a:lnTo>
                  <a:pt x="1205" y="344"/>
                </a:lnTo>
                <a:lnTo>
                  <a:pt x="1180" y="352"/>
                </a:lnTo>
                <a:close/>
              </a:path>
            </a:pathLst>
          </a:custGeom>
          <a:noFill/>
          <a:ln w="12700">
            <a:solidFill>
              <a:srgbClr val="000000"/>
            </a:solidFill>
            <a:round/>
            <a:headEnd/>
            <a:tailEnd/>
          </a:ln>
        </p:spPr>
        <p:txBody>
          <a:bodyPr/>
          <a:lstStyle/>
          <a:p>
            <a:endParaRPr lang="it-IT"/>
          </a:p>
        </p:txBody>
      </p:sp>
      <p:sp>
        <p:nvSpPr>
          <p:cNvPr id="17416" name="Freeform 7"/>
          <p:cNvSpPr>
            <a:spLocks/>
          </p:cNvSpPr>
          <p:nvPr/>
        </p:nvSpPr>
        <p:spPr bwMode="auto">
          <a:xfrm>
            <a:off x="2692400" y="5492750"/>
            <a:ext cx="668338" cy="977900"/>
          </a:xfrm>
          <a:custGeom>
            <a:avLst/>
            <a:gdLst>
              <a:gd name="T0" fmla="*/ 628650 w 421"/>
              <a:gd name="T1" fmla="*/ 139700 h 616"/>
              <a:gd name="T2" fmla="*/ 614363 w 421"/>
              <a:gd name="T3" fmla="*/ 101600 h 616"/>
              <a:gd name="T4" fmla="*/ 520700 w 421"/>
              <a:gd name="T5" fmla="*/ 88900 h 616"/>
              <a:gd name="T6" fmla="*/ 454025 w 421"/>
              <a:gd name="T7" fmla="*/ 63500 h 616"/>
              <a:gd name="T8" fmla="*/ 374650 w 421"/>
              <a:gd name="T9" fmla="*/ 50800 h 616"/>
              <a:gd name="T10" fmla="*/ 387350 w 421"/>
              <a:gd name="T11" fmla="*/ 12700 h 616"/>
              <a:gd name="T12" fmla="*/ 280988 w 421"/>
              <a:gd name="T13" fmla="*/ 12700 h 616"/>
              <a:gd name="T14" fmla="*/ 254000 w 421"/>
              <a:gd name="T15" fmla="*/ 177800 h 616"/>
              <a:gd name="T16" fmla="*/ 200025 w 421"/>
              <a:gd name="T17" fmla="*/ 330200 h 616"/>
              <a:gd name="T18" fmla="*/ 66675 w 421"/>
              <a:gd name="T19" fmla="*/ 482600 h 616"/>
              <a:gd name="T20" fmla="*/ 12700 w 421"/>
              <a:gd name="T21" fmla="*/ 584200 h 616"/>
              <a:gd name="T22" fmla="*/ 53975 w 421"/>
              <a:gd name="T23" fmla="*/ 609600 h 616"/>
              <a:gd name="T24" fmla="*/ 39688 w 421"/>
              <a:gd name="T25" fmla="*/ 647700 h 616"/>
              <a:gd name="T26" fmla="*/ 106363 w 421"/>
              <a:gd name="T27" fmla="*/ 660400 h 616"/>
              <a:gd name="T28" fmla="*/ 66675 w 421"/>
              <a:gd name="T29" fmla="*/ 812800 h 616"/>
              <a:gd name="T30" fmla="*/ 12700 w 421"/>
              <a:gd name="T31" fmla="*/ 914400 h 616"/>
              <a:gd name="T32" fmla="*/ 12700 w 421"/>
              <a:gd name="T33" fmla="*/ 939800 h 616"/>
              <a:gd name="T34" fmla="*/ 133350 w 421"/>
              <a:gd name="T35" fmla="*/ 952500 h 616"/>
              <a:gd name="T36" fmla="*/ 254000 w 421"/>
              <a:gd name="T37" fmla="*/ 965200 h 616"/>
              <a:gd name="T38" fmla="*/ 266700 w 421"/>
              <a:gd name="T39" fmla="*/ 914400 h 616"/>
              <a:gd name="T40" fmla="*/ 347663 w 421"/>
              <a:gd name="T41" fmla="*/ 825500 h 616"/>
              <a:gd name="T42" fmla="*/ 374650 w 421"/>
              <a:gd name="T43" fmla="*/ 787400 h 616"/>
              <a:gd name="T44" fmla="*/ 347663 w 421"/>
              <a:gd name="T45" fmla="*/ 723900 h 616"/>
              <a:gd name="T46" fmla="*/ 374650 w 421"/>
              <a:gd name="T47" fmla="*/ 660400 h 616"/>
              <a:gd name="T48" fmla="*/ 427038 w 421"/>
              <a:gd name="T49" fmla="*/ 635000 h 616"/>
              <a:gd name="T50" fmla="*/ 401638 w 421"/>
              <a:gd name="T51" fmla="*/ 596900 h 616"/>
              <a:gd name="T52" fmla="*/ 414338 w 421"/>
              <a:gd name="T53" fmla="*/ 495300 h 616"/>
              <a:gd name="T54" fmla="*/ 481013 w 421"/>
              <a:gd name="T55" fmla="*/ 457200 h 616"/>
              <a:gd name="T56" fmla="*/ 495300 w 421"/>
              <a:gd name="T57" fmla="*/ 406400 h 616"/>
              <a:gd name="T58" fmla="*/ 508000 w 421"/>
              <a:gd name="T59" fmla="*/ 355600 h 616"/>
              <a:gd name="T60" fmla="*/ 520700 w 421"/>
              <a:gd name="T61" fmla="*/ 266700 h 616"/>
              <a:gd name="T62" fmla="*/ 614363 w 421"/>
              <a:gd name="T63" fmla="*/ 215900 h 616"/>
              <a:gd name="T64" fmla="*/ 668338 w 421"/>
              <a:gd name="T65" fmla="*/ 177800 h 616"/>
              <a:gd name="T66" fmla="*/ 655638 w 421"/>
              <a:gd name="T67" fmla="*/ 152400 h 6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21"/>
              <a:gd name="T103" fmla="*/ 0 h 616"/>
              <a:gd name="T104" fmla="*/ 421 w 421"/>
              <a:gd name="T105" fmla="*/ 616 h 6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21" h="616">
                <a:moveTo>
                  <a:pt x="413" y="96"/>
                </a:moveTo>
                <a:lnTo>
                  <a:pt x="396" y="88"/>
                </a:lnTo>
                <a:lnTo>
                  <a:pt x="396" y="80"/>
                </a:lnTo>
                <a:lnTo>
                  <a:pt x="387" y="64"/>
                </a:lnTo>
                <a:lnTo>
                  <a:pt x="354" y="48"/>
                </a:lnTo>
                <a:lnTo>
                  <a:pt x="328" y="56"/>
                </a:lnTo>
                <a:lnTo>
                  <a:pt x="303" y="56"/>
                </a:lnTo>
                <a:lnTo>
                  <a:pt x="286" y="40"/>
                </a:lnTo>
                <a:lnTo>
                  <a:pt x="253" y="40"/>
                </a:lnTo>
                <a:lnTo>
                  <a:pt x="236" y="32"/>
                </a:lnTo>
                <a:lnTo>
                  <a:pt x="244" y="24"/>
                </a:lnTo>
                <a:lnTo>
                  <a:pt x="244" y="8"/>
                </a:lnTo>
                <a:lnTo>
                  <a:pt x="227" y="0"/>
                </a:lnTo>
                <a:lnTo>
                  <a:pt x="177" y="8"/>
                </a:lnTo>
                <a:lnTo>
                  <a:pt x="177" y="40"/>
                </a:lnTo>
                <a:lnTo>
                  <a:pt x="160" y="112"/>
                </a:lnTo>
                <a:lnTo>
                  <a:pt x="143" y="144"/>
                </a:lnTo>
                <a:lnTo>
                  <a:pt x="126" y="208"/>
                </a:lnTo>
                <a:lnTo>
                  <a:pt x="92" y="256"/>
                </a:lnTo>
                <a:lnTo>
                  <a:pt x="42" y="304"/>
                </a:lnTo>
                <a:lnTo>
                  <a:pt x="17" y="352"/>
                </a:lnTo>
                <a:lnTo>
                  <a:pt x="8" y="368"/>
                </a:lnTo>
                <a:lnTo>
                  <a:pt x="17" y="376"/>
                </a:lnTo>
                <a:lnTo>
                  <a:pt x="34" y="384"/>
                </a:lnTo>
                <a:lnTo>
                  <a:pt x="25" y="400"/>
                </a:lnTo>
                <a:lnTo>
                  <a:pt x="25" y="408"/>
                </a:lnTo>
                <a:lnTo>
                  <a:pt x="34" y="416"/>
                </a:lnTo>
                <a:lnTo>
                  <a:pt x="67" y="416"/>
                </a:lnTo>
                <a:lnTo>
                  <a:pt x="42" y="480"/>
                </a:lnTo>
                <a:lnTo>
                  <a:pt x="42" y="512"/>
                </a:lnTo>
                <a:lnTo>
                  <a:pt x="25" y="544"/>
                </a:lnTo>
                <a:lnTo>
                  <a:pt x="8" y="576"/>
                </a:lnTo>
                <a:lnTo>
                  <a:pt x="0" y="592"/>
                </a:lnTo>
                <a:lnTo>
                  <a:pt x="8" y="592"/>
                </a:lnTo>
                <a:lnTo>
                  <a:pt x="50" y="592"/>
                </a:lnTo>
                <a:lnTo>
                  <a:pt x="84" y="600"/>
                </a:lnTo>
                <a:lnTo>
                  <a:pt x="126" y="616"/>
                </a:lnTo>
                <a:lnTo>
                  <a:pt x="160" y="608"/>
                </a:lnTo>
                <a:lnTo>
                  <a:pt x="168" y="576"/>
                </a:lnTo>
                <a:lnTo>
                  <a:pt x="177" y="544"/>
                </a:lnTo>
                <a:lnTo>
                  <a:pt x="219" y="520"/>
                </a:lnTo>
                <a:lnTo>
                  <a:pt x="244" y="496"/>
                </a:lnTo>
                <a:lnTo>
                  <a:pt x="236" y="496"/>
                </a:lnTo>
                <a:lnTo>
                  <a:pt x="227" y="480"/>
                </a:lnTo>
                <a:lnTo>
                  <a:pt x="219" y="456"/>
                </a:lnTo>
                <a:lnTo>
                  <a:pt x="227" y="432"/>
                </a:lnTo>
                <a:lnTo>
                  <a:pt x="236" y="416"/>
                </a:lnTo>
                <a:lnTo>
                  <a:pt x="261" y="408"/>
                </a:lnTo>
                <a:lnTo>
                  <a:pt x="269" y="400"/>
                </a:lnTo>
                <a:lnTo>
                  <a:pt x="269" y="392"/>
                </a:lnTo>
                <a:lnTo>
                  <a:pt x="253" y="376"/>
                </a:lnTo>
                <a:lnTo>
                  <a:pt x="236" y="312"/>
                </a:lnTo>
                <a:lnTo>
                  <a:pt x="261" y="312"/>
                </a:lnTo>
                <a:lnTo>
                  <a:pt x="286" y="304"/>
                </a:lnTo>
                <a:lnTo>
                  <a:pt x="303" y="288"/>
                </a:lnTo>
                <a:lnTo>
                  <a:pt x="303" y="256"/>
                </a:lnTo>
                <a:lnTo>
                  <a:pt x="312" y="256"/>
                </a:lnTo>
                <a:lnTo>
                  <a:pt x="320" y="248"/>
                </a:lnTo>
                <a:lnTo>
                  <a:pt x="320" y="224"/>
                </a:lnTo>
                <a:lnTo>
                  <a:pt x="337" y="192"/>
                </a:lnTo>
                <a:lnTo>
                  <a:pt x="328" y="168"/>
                </a:lnTo>
                <a:lnTo>
                  <a:pt x="362" y="152"/>
                </a:lnTo>
                <a:lnTo>
                  <a:pt x="387" y="136"/>
                </a:lnTo>
                <a:lnTo>
                  <a:pt x="421" y="120"/>
                </a:lnTo>
                <a:lnTo>
                  <a:pt x="421" y="112"/>
                </a:lnTo>
                <a:lnTo>
                  <a:pt x="413" y="96"/>
                </a:lnTo>
                <a:close/>
              </a:path>
            </a:pathLst>
          </a:custGeom>
          <a:noFill/>
          <a:ln w="12700">
            <a:solidFill>
              <a:srgbClr val="000000"/>
            </a:solidFill>
            <a:round/>
            <a:headEnd/>
            <a:tailEnd/>
          </a:ln>
        </p:spPr>
        <p:txBody>
          <a:bodyPr/>
          <a:lstStyle/>
          <a:p>
            <a:endParaRPr lang="it-IT"/>
          </a:p>
        </p:txBody>
      </p:sp>
      <p:sp>
        <p:nvSpPr>
          <p:cNvPr id="17417" name="Freeform 8"/>
          <p:cNvSpPr>
            <a:spLocks/>
          </p:cNvSpPr>
          <p:nvPr/>
        </p:nvSpPr>
        <p:spPr bwMode="auto">
          <a:xfrm>
            <a:off x="3306763" y="3079750"/>
            <a:ext cx="628650" cy="647700"/>
          </a:xfrm>
          <a:custGeom>
            <a:avLst/>
            <a:gdLst>
              <a:gd name="T0" fmla="*/ 576263 w 396"/>
              <a:gd name="T1" fmla="*/ 254000 h 408"/>
              <a:gd name="T2" fmla="*/ 561975 w 396"/>
              <a:gd name="T3" fmla="*/ 215900 h 408"/>
              <a:gd name="T4" fmla="*/ 522288 w 396"/>
              <a:gd name="T5" fmla="*/ 190500 h 408"/>
              <a:gd name="T6" fmla="*/ 468313 w 396"/>
              <a:gd name="T7" fmla="*/ 228600 h 408"/>
              <a:gd name="T8" fmla="*/ 415925 w 396"/>
              <a:gd name="T9" fmla="*/ 152400 h 408"/>
              <a:gd name="T10" fmla="*/ 441325 w 396"/>
              <a:gd name="T11" fmla="*/ 127000 h 408"/>
              <a:gd name="T12" fmla="*/ 441325 w 396"/>
              <a:gd name="T13" fmla="*/ 101600 h 408"/>
              <a:gd name="T14" fmla="*/ 495300 w 396"/>
              <a:gd name="T15" fmla="*/ 101600 h 408"/>
              <a:gd name="T16" fmla="*/ 509588 w 396"/>
              <a:gd name="T17" fmla="*/ 76200 h 408"/>
              <a:gd name="T18" fmla="*/ 522288 w 396"/>
              <a:gd name="T19" fmla="*/ 50800 h 408"/>
              <a:gd name="T20" fmla="*/ 549275 w 396"/>
              <a:gd name="T21" fmla="*/ 38100 h 408"/>
              <a:gd name="T22" fmla="*/ 561975 w 396"/>
              <a:gd name="T23" fmla="*/ 0 h 408"/>
              <a:gd name="T24" fmla="*/ 522288 w 396"/>
              <a:gd name="T25" fmla="*/ 0 h 408"/>
              <a:gd name="T26" fmla="*/ 482600 w 396"/>
              <a:gd name="T27" fmla="*/ 12700 h 408"/>
              <a:gd name="T28" fmla="*/ 415925 w 396"/>
              <a:gd name="T29" fmla="*/ 12700 h 408"/>
              <a:gd name="T30" fmla="*/ 401637 w 396"/>
              <a:gd name="T31" fmla="*/ 50800 h 408"/>
              <a:gd name="T32" fmla="*/ 347662 w 396"/>
              <a:gd name="T33" fmla="*/ 88900 h 408"/>
              <a:gd name="T34" fmla="*/ 347662 w 396"/>
              <a:gd name="T35" fmla="*/ 127000 h 408"/>
              <a:gd name="T36" fmla="*/ 295275 w 396"/>
              <a:gd name="T37" fmla="*/ 152400 h 408"/>
              <a:gd name="T38" fmla="*/ 201612 w 396"/>
              <a:gd name="T39" fmla="*/ 114300 h 408"/>
              <a:gd name="T40" fmla="*/ 147638 w 396"/>
              <a:gd name="T41" fmla="*/ 165100 h 408"/>
              <a:gd name="T42" fmla="*/ 174625 w 396"/>
              <a:gd name="T43" fmla="*/ 215900 h 408"/>
              <a:gd name="T44" fmla="*/ 120650 w 396"/>
              <a:gd name="T45" fmla="*/ 254000 h 408"/>
              <a:gd name="T46" fmla="*/ 174625 w 396"/>
              <a:gd name="T47" fmla="*/ 304800 h 408"/>
              <a:gd name="T48" fmla="*/ 241300 w 396"/>
              <a:gd name="T49" fmla="*/ 330200 h 408"/>
              <a:gd name="T50" fmla="*/ 228600 w 396"/>
              <a:gd name="T51" fmla="*/ 355600 h 408"/>
              <a:gd name="T52" fmla="*/ 187325 w 396"/>
              <a:gd name="T53" fmla="*/ 355600 h 408"/>
              <a:gd name="T54" fmla="*/ 161925 w 396"/>
              <a:gd name="T55" fmla="*/ 406400 h 408"/>
              <a:gd name="T56" fmla="*/ 80962 w 396"/>
              <a:gd name="T57" fmla="*/ 431800 h 408"/>
              <a:gd name="T58" fmla="*/ 80962 w 396"/>
              <a:gd name="T59" fmla="*/ 482600 h 408"/>
              <a:gd name="T60" fmla="*/ 14288 w 396"/>
              <a:gd name="T61" fmla="*/ 495300 h 408"/>
              <a:gd name="T62" fmla="*/ 41275 w 396"/>
              <a:gd name="T63" fmla="*/ 520700 h 408"/>
              <a:gd name="T64" fmla="*/ 0 w 396"/>
              <a:gd name="T65" fmla="*/ 584200 h 408"/>
              <a:gd name="T66" fmla="*/ 41275 w 396"/>
              <a:gd name="T67" fmla="*/ 596900 h 408"/>
              <a:gd name="T68" fmla="*/ 41275 w 396"/>
              <a:gd name="T69" fmla="*/ 635000 h 408"/>
              <a:gd name="T70" fmla="*/ 93662 w 396"/>
              <a:gd name="T71" fmla="*/ 647700 h 408"/>
              <a:gd name="T72" fmla="*/ 254000 w 396"/>
              <a:gd name="T73" fmla="*/ 647700 h 408"/>
              <a:gd name="T74" fmla="*/ 361950 w 396"/>
              <a:gd name="T75" fmla="*/ 596900 h 408"/>
              <a:gd name="T76" fmla="*/ 455613 w 396"/>
              <a:gd name="T77" fmla="*/ 596900 h 408"/>
              <a:gd name="T78" fmla="*/ 522288 w 396"/>
              <a:gd name="T79" fmla="*/ 622300 h 408"/>
              <a:gd name="T80" fmla="*/ 522288 w 396"/>
              <a:gd name="T81" fmla="*/ 571500 h 408"/>
              <a:gd name="T82" fmla="*/ 561975 w 396"/>
              <a:gd name="T83" fmla="*/ 520700 h 408"/>
              <a:gd name="T84" fmla="*/ 588963 w 396"/>
              <a:gd name="T85" fmla="*/ 482600 h 408"/>
              <a:gd name="T86" fmla="*/ 615950 w 396"/>
              <a:gd name="T87" fmla="*/ 368300 h 408"/>
              <a:gd name="T88" fmla="*/ 603250 w 396"/>
              <a:gd name="T89" fmla="*/ 330200 h 408"/>
              <a:gd name="T90" fmla="*/ 588963 w 396"/>
              <a:gd name="T91" fmla="*/ 279400 h 408"/>
              <a:gd name="T92" fmla="*/ 628650 w 396"/>
              <a:gd name="T93" fmla="*/ 266700 h 408"/>
              <a:gd name="T94" fmla="*/ 603250 w 396"/>
              <a:gd name="T95" fmla="*/ 254000 h 408"/>
              <a:gd name="T96" fmla="*/ 576263 w 396"/>
              <a:gd name="T97" fmla="*/ 254000 h 40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96"/>
              <a:gd name="T148" fmla="*/ 0 h 408"/>
              <a:gd name="T149" fmla="*/ 396 w 396"/>
              <a:gd name="T150" fmla="*/ 408 h 40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96" h="408">
                <a:moveTo>
                  <a:pt x="363" y="160"/>
                </a:moveTo>
                <a:lnTo>
                  <a:pt x="354" y="136"/>
                </a:lnTo>
                <a:lnTo>
                  <a:pt x="329" y="120"/>
                </a:lnTo>
                <a:lnTo>
                  <a:pt x="295" y="144"/>
                </a:lnTo>
                <a:lnTo>
                  <a:pt x="262" y="96"/>
                </a:lnTo>
                <a:lnTo>
                  <a:pt x="278" y="80"/>
                </a:lnTo>
                <a:lnTo>
                  <a:pt x="278" y="64"/>
                </a:lnTo>
                <a:lnTo>
                  <a:pt x="312" y="64"/>
                </a:lnTo>
                <a:lnTo>
                  <a:pt x="321" y="48"/>
                </a:lnTo>
                <a:lnTo>
                  <a:pt x="329" y="32"/>
                </a:lnTo>
                <a:lnTo>
                  <a:pt x="346" y="24"/>
                </a:lnTo>
                <a:lnTo>
                  <a:pt x="354" y="0"/>
                </a:lnTo>
                <a:lnTo>
                  <a:pt x="329" y="0"/>
                </a:lnTo>
                <a:lnTo>
                  <a:pt x="304" y="8"/>
                </a:lnTo>
                <a:lnTo>
                  <a:pt x="262" y="8"/>
                </a:lnTo>
                <a:lnTo>
                  <a:pt x="253" y="32"/>
                </a:lnTo>
                <a:lnTo>
                  <a:pt x="219" y="56"/>
                </a:lnTo>
                <a:lnTo>
                  <a:pt x="219" y="80"/>
                </a:lnTo>
                <a:lnTo>
                  <a:pt x="186" y="96"/>
                </a:lnTo>
                <a:lnTo>
                  <a:pt x="127" y="72"/>
                </a:lnTo>
                <a:lnTo>
                  <a:pt x="93" y="104"/>
                </a:lnTo>
                <a:lnTo>
                  <a:pt x="110" y="136"/>
                </a:lnTo>
                <a:lnTo>
                  <a:pt x="76" y="160"/>
                </a:lnTo>
                <a:lnTo>
                  <a:pt x="110" y="192"/>
                </a:lnTo>
                <a:lnTo>
                  <a:pt x="152" y="208"/>
                </a:lnTo>
                <a:lnTo>
                  <a:pt x="144" y="224"/>
                </a:lnTo>
                <a:lnTo>
                  <a:pt x="118" y="224"/>
                </a:lnTo>
                <a:lnTo>
                  <a:pt x="102" y="256"/>
                </a:lnTo>
                <a:lnTo>
                  <a:pt x="51" y="272"/>
                </a:lnTo>
                <a:lnTo>
                  <a:pt x="51" y="304"/>
                </a:lnTo>
                <a:lnTo>
                  <a:pt x="9" y="312"/>
                </a:lnTo>
                <a:lnTo>
                  <a:pt x="26" y="328"/>
                </a:lnTo>
                <a:lnTo>
                  <a:pt x="0" y="368"/>
                </a:lnTo>
                <a:lnTo>
                  <a:pt x="26" y="376"/>
                </a:lnTo>
                <a:lnTo>
                  <a:pt x="26" y="400"/>
                </a:lnTo>
                <a:lnTo>
                  <a:pt x="59" y="408"/>
                </a:lnTo>
                <a:lnTo>
                  <a:pt x="160" y="408"/>
                </a:lnTo>
                <a:lnTo>
                  <a:pt x="228" y="376"/>
                </a:lnTo>
                <a:lnTo>
                  <a:pt x="287" y="376"/>
                </a:lnTo>
                <a:lnTo>
                  <a:pt x="329" y="392"/>
                </a:lnTo>
                <a:lnTo>
                  <a:pt x="329" y="360"/>
                </a:lnTo>
                <a:lnTo>
                  <a:pt x="354" y="328"/>
                </a:lnTo>
                <a:lnTo>
                  <a:pt x="371" y="304"/>
                </a:lnTo>
                <a:lnTo>
                  <a:pt x="388" y="232"/>
                </a:lnTo>
                <a:lnTo>
                  <a:pt x="380" y="208"/>
                </a:lnTo>
                <a:lnTo>
                  <a:pt x="371" y="176"/>
                </a:lnTo>
                <a:lnTo>
                  <a:pt x="396" y="168"/>
                </a:lnTo>
                <a:lnTo>
                  <a:pt x="380" y="160"/>
                </a:lnTo>
                <a:lnTo>
                  <a:pt x="363" y="160"/>
                </a:lnTo>
                <a:close/>
              </a:path>
            </a:pathLst>
          </a:custGeom>
          <a:solidFill>
            <a:srgbClr val="00A0C6"/>
          </a:solidFill>
          <a:ln w="12700">
            <a:solidFill>
              <a:srgbClr val="000000"/>
            </a:solidFill>
            <a:round/>
            <a:headEnd/>
            <a:tailEnd/>
          </a:ln>
        </p:spPr>
        <p:txBody>
          <a:bodyPr/>
          <a:lstStyle/>
          <a:p>
            <a:endParaRPr lang="it-IT"/>
          </a:p>
        </p:txBody>
      </p:sp>
      <p:sp>
        <p:nvSpPr>
          <p:cNvPr id="17418" name="Freeform 9"/>
          <p:cNvSpPr>
            <a:spLocks/>
          </p:cNvSpPr>
          <p:nvPr/>
        </p:nvSpPr>
        <p:spPr bwMode="auto">
          <a:xfrm>
            <a:off x="3722688" y="3117850"/>
            <a:ext cx="320675" cy="228600"/>
          </a:xfrm>
          <a:custGeom>
            <a:avLst/>
            <a:gdLst>
              <a:gd name="T0" fmla="*/ 293688 w 202"/>
              <a:gd name="T1" fmla="*/ 114300 h 144"/>
              <a:gd name="T2" fmla="*/ 280988 w 202"/>
              <a:gd name="T3" fmla="*/ 76200 h 144"/>
              <a:gd name="T4" fmla="*/ 280988 w 202"/>
              <a:gd name="T5" fmla="*/ 25400 h 144"/>
              <a:gd name="T6" fmla="*/ 239713 w 202"/>
              <a:gd name="T7" fmla="*/ 0 h 144"/>
              <a:gd name="T8" fmla="*/ 200025 w 202"/>
              <a:gd name="T9" fmla="*/ 0 h 144"/>
              <a:gd name="T10" fmla="*/ 173037 w 202"/>
              <a:gd name="T11" fmla="*/ 0 h 144"/>
              <a:gd name="T12" fmla="*/ 133350 w 202"/>
              <a:gd name="T13" fmla="*/ 0 h 144"/>
              <a:gd name="T14" fmla="*/ 133350 w 202"/>
              <a:gd name="T15" fmla="*/ 12700 h 144"/>
              <a:gd name="T16" fmla="*/ 133350 w 202"/>
              <a:gd name="T17" fmla="*/ 0 h 144"/>
              <a:gd name="T18" fmla="*/ 106363 w 202"/>
              <a:gd name="T19" fmla="*/ 12700 h 144"/>
              <a:gd name="T20" fmla="*/ 93662 w 202"/>
              <a:gd name="T21" fmla="*/ 38100 h 144"/>
              <a:gd name="T22" fmla="*/ 79375 w 202"/>
              <a:gd name="T23" fmla="*/ 63500 h 144"/>
              <a:gd name="T24" fmla="*/ 25400 w 202"/>
              <a:gd name="T25" fmla="*/ 63500 h 144"/>
              <a:gd name="T26" fmla="*/ 25400 w 202"/>
              <a:gd name="T27" fmla="*/ 88900 h 144"/>
              <a:gd name="T28" fmla="*/ 0 w 202"/>
              <a:gd name="T29" fmla="*/ 114300 h 144"/>
              <a:gd name="T30" fmla="*/ 52388 w 202"/>
              <a:gd name="T31" fmla="*/ 190500 h 144"/>
              <a:gd name="T32" fmla="*/ 106363 w 202"/>
              <a:gd name="T33" fmla="*/ 152400 h 144"/>
              <a:gd name="T34" fmla="*/ 146050 w 202"/>
              <a:gd name="T35" fmla="*/ 177800 h 144"/>
              <a:gd name="T36" fmla="*/ 160338 w 202"/>
              <a:gd name="T37" fmla="*/ 215900 h 144"/>
              <a:gd name="T38" fmla="*/ 187325 w 202"/>
              <a:gd name="T39" fmla="*/ 215900 h 144"/>
              <a:gd name="T40" fmla="*/ 212725 w 202"/>
              <a:gd name="T41" fmla="*/ 228600 h 144"/>
              <a:gd name="T42" fmla="*/ 227013 w 202"/>
              <a:gd name="T43" fmla="*/ 228600 h 144"/>
              <a:gd name="T44" fmla="*/ 266700 w 202"/>
              <a:gd name="T45" fmla="*/ 203200 h 144"/>
              <a:gd name="T46" fmla="*/ 306388 w 202"/>
              <a:gd name="T47" fmla="*/ 190500 h 144"/>
              <a:gd name="T48" fmla="*/ 320675 w 202"/>
              <a:gd name="T49" fmla="*/ 139700 h 144"/>
              <a:gd name="T50" fmla="*/ 293688 w 202"/>
              <a:gd name="T51" fmla="*/ 114300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2"/>
              <a:gd name="T79" fmla="*/ 0 h 144"/>
              <a:gd name="T80" fmla="*/ 202 w 202"/>
              <a:gd name="T81" fmla="*/ 144 h 1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2" h="144">
                <a:moveTo>
                  <a:pt x="185" y="72"/>
                </a:moveTo>
                <a:lnTo>
                  <a:pt x="177" y="48"/>
                </a:lnTo>
                <a:lnTo>
                  <a:pt x="177" y="16"/>
                </a:lnTo>
                <a:lnTo>
                  <a:pt x="151" y="0"/>
                </a:lnTo>
                <a:lnTo>
                  <a:pt x="126" y="0"/>
                </a:lnTo>
                <a:lnTo>
                  <a:pt x="109" y="0"/>
                </a:lnTo>
                <a:lnTo>
                  <a:pt x="84" y="0"/>
                </a:lnTo>
                <a:lnTo>
                  <a:pt x="84" y="8"/>
                </a:lnTo>
                <a:lnTo>
                  <a:pt x="84" y="0"/>
                </a:lnTo>
                <a:lnTo>
                  <a:pt x="67" y="8"/>
                </a:lnTo>
                <a:lnTo>
                  <a:pt x="59" y="24"/>
                </a:lnTo>
                <a:lnTo>
                  <a:pt x="50" y="40"/>
                </a:lnTo>
                <a:lnTo>
                  <a:pt x="16" y="40"/>
                </a:lnTo>
                <a:lnTo>
                  <a:pt x="16" y="56"/>
                </a:lnTo>
                <a:lnTo>
                  <a:pt x="0" y="72"/>
                </a:lnTo>
                <a:lnTo>
                  <a:pt x="33" y="120"/>
                </a:lnTo>
                <a:lnTo>
                  <a:pt x="67" y="96"/>
                </a:lnTo>
                <a:lnTo>
                  <a:pt x="92" y="112"/>
                </a:lnTo>
                <a:lnTo>
                  <a:pt x="101" y="136"/>
                </a:lnTo>
                <a:lnTo>
                  <a:pt x="118" y="136"/>
                </a:lnTo>
                <a:lnTo>
                  <a:pt x="134" y="144"/>
                </a:lnTo>
                <a:lnTo>
                  <a:pt x="143" y="144"/>
                </a:lnTo>
                <a:lnTo>
                  <a:pt x="168" y="128"/>
                </a:lnTo>
                <a:lnTo>
                  <a:pt x="193" y="120"/>
                </a:lnTo>
                <a:lnTo>
                  <a:pt x="202" y="88"/>
                </a:lnTo>
                <a:lnTo>
                  <a:pt x="185" y="72"/>
                </a:lnTo>
                <a:close/>
              </a:path>
            </a:pathLst>
          </a:custGeom>
          <a:solidFill>
            <a:srgbClr val="00FF00"/>
          </a:solidFill>
          <a:ln w="9525">
            <a:noFill/>
            <a:round/>
            <a:headEnd/>
            <a:tailEnd/>
          </a:ln>
        </p:spPr>
        <p:txBody>
          <a:bodyPr/>
          <a:lstStyle/>
          <a:p>
            <a:endParaRPr lang="it-IT"/>
          </a:p>
        </p:txBody>
      </p:sp>
      <p:sp>
        <p:nvSpPr>
          <p:cNvPr id="17419" name="Freeform 10"/>
          <p:cNvSpPr>
            <a:spLocks/>
          </p:cNvSpPr>
          <p:nvPr/>
        </p:nvSpPr>
        <p:spPr bwMode="auto">
          <a:xfrm>
            <a:off x="3802063" y="2520950"/>
            <a:ext cx="1057275" cy="1612900"/>
          </a:xfrm>
          <a:custGeom>
            <a:avLst/>
            <a:gdLst>
              <a:gd name="T0" fmla="*/ 534987 w 666"/>
              <a:gd name="T1" fmla="*/ 152400 h 1016"/>
              <a:gd name="T2" fmla="*/ 668337 w 666"/>
              <a:gd name="T3" fmla="*/ 38100 h 1016"/>
              <a:gd name="T4" fmla="*/ 428625 w 666"/>
              <a:gd name="T5" fmla="*/ 38100 h 1016"/>
              <a:gd name="T6" fmla="*/ 401637 w 666"/>
              <a:gd name="T7" fmla="*/ 127000 h 1016"/>
              <a:gd name="T8" fmla="*/ 320675 w 666"/>
              <a:gd name="T9" fmla="*/ 215900 h 1016"/>
              <a:gd name="T10" fmla="*/ 268287 w 666"/>
              <a:gd name="T11" fmla="*/ 317500 h 1016"/>
              <a:gd name="T12" fmla="*/ 320675 w 666"/>
              <a:gd name="T13" fmla="*/ 368300 h 1016"/>
              <a:gd name="T14" fmla="*/ 268287 w 666"/>
              <a:gd name="T15" fmla="*/ 508000 h 1016"/>
              <a:gd name="T16" fmla="*/ 295275 w 666"/>
              <a:gd name="T17" fmla="*/ 546100 h 1016"/>
              <a:gd name="T18" fmla="*/ 361950 w 666"/>
              <a:gd name="T19" fmla="*/ 508000 h 1016"/>
              <a:gd name="T20" fmla="*/ 295275 w 666"/>
              <a:gd name="T21" fmla="*/ 673100 h 1016"/>
              <a:gd name="T22" fmla="*/ 374650 w 666"/>
              <a:gd name="T23" fmla="*/ 736600 h 1016"/>
              <a:gd name="T24" fmla="*/ 481013 w 666"/>
              <a:gd name="T25" fmla="*/ 711200 h 1016"/>
              <a:gd name="T26" fmla="*/ 455613 w 666"/>
              <a:gd name="T27" fmla="*/ 787400 h 1016"/>
              <a:gd name="T28" fmla="*/ 522288 w 666"/>
              <a:gd name="T29" fmla="*/ 914400 h 1016"/>
              <a:gd name="T30" fmla="*/ 468313 w 666"/>
              <a:gd name="T31" fmla="*/ 1028700 h 1016"/>
              <a:gd name="T32" fmla="*/ 320675 w 666"/>
              <a:gd name="T33" fmla="*/ 990600 h 1016"/>
              <a:gd name="T34" fmla="*/ 254000 w 666"/>
              <a:gd name="T35" fmla="*/ 1079500 h 1016"/>
              <a:gd name="T36" fmla="*/ 334962 w 666"/>
              <a:gd name="T37" fmla="*/ 1181100 h 1016"/>
              <a:gd name="T38" fmla="*/ 160337 w 666"/>
              <a:gd name="T39" fmla="*/ 1231900 h 1016"/>
              <a:gd name="T40" fmla="*/ 160337 w 666"/>
              <a:gd name="T41" fmla="*/ 1282700 h 1016"/>
              <a:gd name="T42" fmla="*/ 268287 w 666"/>
              <a:gd name="T43" fmla="*/ 1308100 h 1016"/>
              <a:gd name="T44" fmla="*/ 347662 w 666"/>
              <a:gd name="T45" fmla="*/ 1371600 h 1016"/>
              <a:gd name="T46" fmla="*/ 468313 w 666"/>
              <a:gd name="T47" fmla="*/ 1346200 h 1016"/>
              <a:gd name="T48" fmla="*/ 361950 w 666"/>
              <a:gd name="T49" fmla="*/ 1422400 h 1016"/>
              <a:gd name="T50" fmla="*/ 201612 w 666"/>
              <a:gd name="T51" fmla="*/ 1435100 h 1016"/>
              <a:gd name="T52" fmla="*/ 0 w 666"/>
              <a:gd name="T53" fmla="*/ 1562100 h 1016"/>
              <a:gd name="T54" fmla="*/ 80962 w 666"/>
              <a:gd name="T55" fmla="*/ 1612900 h 1016"/>
              <a:gd name="T56" fmla="*/ 147637 w 666"/>
              <a:gd name="T57" fmla="*/ 1549400 h 1016"/>
              <a:gd name="T58" fmla="*/ 347662 w 666"/>
              <a:gd name="T59" fmla="*/ 1524000 h 1016"/>
              <a:gd name="T60" fmla="*/ 534987 w 666"/>
              <a:gd name="T61" fmla="*/ 1562100 h 1016"/>
              <a:gd name="T62" fmla="*/ 668337 w 666"/>
              <a:gd name="T63" fmla="*/ 1536700 h 1016"/>
              <a:gd name="T64" fmla="*/ 909638 w 666"/>
              <a:gd name="T65" fmla="*/ 1536700 h 1016"/>
              <a:gd name="T66" fmla="*/ 990600 w 666"/>
              <a:gd name="T67" fmla="*/ 1473200 h 1016"/>
              <a:gd name="T68" fmla="*/ 936625 w 666"/>
              <a:gd name="T69" fmla="*/ 1384300 h 1016"/>
              <a:gd name="T70" fmla="*/ 1030288 w 666"/>
              <a:gd name="T71" fmla="*/ 1333500 h 1016"/>
              <a:gd name="T72" fmla="*/ 1057275 w 666"/>
              <a:gd name="T73" fmla="*/ 1206500 h 1016"/>
              <a:gd name="T74" fmla="*/ 855663 w 666"/>
              <a:gd name="T75" fmla="*/ 1155700 h 1016"/>
              <a:gd name="T76" fmla="*/ 830263 w 666"/>
              <a:gd name="T77" fmla="*/ 1003300 h 1016"/>
              <a:gd name="T78" fmla="*/ 855663 w 666"/>
              <a:gd name="T79" fmla="*/ 914400 h 1016"/>
              <a:gd name="T80" fmla="*/ 762000 w 666"/>
              <a:gd name="T81" fmla="*/ 812800 h 1016"/>
              <a:gd name="T82" fmla="*/ 722312 w 666"/>
              <a:gd name="T83" fmla="*/ 622300 h 1016"/>
              <a:gd name="T84" fmla="*/ 655637 w 666"/>
              <a:gd name="T85" fmla="*/ 546100 h 1016"/>
              <a:gd name="T86" fmla="*/ 534987 w 666"/>
              <a:gd name="T87" fmla="*/ 508000 h 1016"/>
              <a:gd name="T88" fmla="*/ 615950 w 666"/>
              <a:gd name="T89" fmla="*/ 444500 h 1016"/>
              <a:gd name="T90" fmla="*/ 709612 w 666"/>
              <a:gd name="T91" fmla="*/ 355600 h 1016"/>
              <a:gd name="T92" fmla="*/ 776287 w 666"/>
              <a:gd name="T93" fmla="*/ 228600 h 1016"/>
              <a:gd name="T94" fmla="*/ 601662 w 666"/>
              <a:gd name="T95" fmla="*/ 190500 h 101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66"/>
              <a:gd name="T145" fmla="*/ 0 h 1016"/>
              <a:gd name="T146" fmla="*/ 666 w 666"/>
              <a:gd name="T147" fmla="*/ 1016 h 101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66" h="1016">
                <a:moveTo>
                  <a:pt x="329" y="128"/>
                </a:moveTo>
                <a:lnTo>
                  <a:pt x="354" y="104"/>
                </a:lnTo>
                <a:lnTo>
                  <a:pt x="337" y="96"/>
                </a:lnTo>
                <a:lnTo>
                  <a:pt x="388" y="64"/>
                </a:lnTo>
                <a:lnTo>
                  <a:pt x="413" y="56"/>
                </a:lnTo>
                <a:lnTo>
                  <a:pt x="421" y="24"/>
                </a:lnTo>
                <a:lnTo>
                  <a:pt x="320" y="16"/>
                </a:lnTo>
                <a:lnTo>
                  <a:pt x="287" y="0"/>
                </a:lnTo>
                <a:lnTo>
                  <a:pt x="270" y="24"/>
                </a:lnTo>
                <a:lnTo>
                  <a:pt x="253" y="40"/>
                </a:lnTo>
                <a:lnTo>
                  <a:pt x="245" y="56"/>
                </a:lnTo>
                <a:lnTo>
                  <a:pt x="253" y="80"/>
                </a:lnTo>
                <a:lnTo>
                  <a:pt x="219" y="88"/>
                </a:lnTo>
                <a:lnTo>
                  <a:pt x="202" y="104"/>
                </a:lnTo>
                <a:lnTo>
                  <a:pt x="202" y="136"/>
                </a:lnTo>
                <a:lnTo>
                  <a:pt x="202" y="160"/>
                </a:lnTo>
                <a:lnTo>
                  <a:pt x="186" y="184"/>
                </a:lnTo>
                <a:lnTo>
                  <a:pt x="169" y="200"/>
                </a:lnTo>
                <a:lnTo>
                  <a:pt x="135" y="248"/>
                </a:lnTo>
                <a:lnTo>
                  <a:pt x="160" y="256"/>
                </a:lnTo>
                <a:lnTo>
                  <a:pt x="202" y="232"/>
                </a:lnTo>
                <a:lnTo>
                  <a:pt x="186" y="264"/>
                </a:lnTo>
                <a:lnTo>
                  <a:pt x="177" y="296"/>
                </a:lnTo>
                <a:lnTo>
                  <a:pt x="169" y="320"/>
                </a:lnTo>
                <a:lnTo>
                  <a:pt x="143" y="376"/>
                </a:lnTo>
                <a:lnTo>
                  <a:pt x="169" y="376"/>
                </a:lnTo>
                <a:lnTo>
                  <a:pt x="186" y="344"/>
                </a:lnTo>
                <a:lnTo>
                  <a:pt x="202" y="304"/>
                </a:lnTo>
                <a:lnTo>
                  <a:pt x="211" y="328"/>
                </a:lnTo>
                <a:lnTo>
                  <a:pt x="228" y="320"/>
                </a:lnTo>
                <a:lnTo>
                  <a:pt x="219" y="344"/>
                </a:lnTo>
                <a:lnTo>
                  <a:pt x="228" y="360"/>
                </a:lnTo>
                <a:lnTo>
                  <a:pt x="186" y="424"/>
                </a:lnTo>
                <a:lnTo>
                  <a:pt x="194" y="472"/>
                </a:lnTo>
                <a:lnTo>
                  <a:pt x="202" y="440"/>
                </a:lnTo>
                <a:lnTo>
                  <a:pt x="236" y="464"/>
                </a:lnTo>
                <a:lnTo>
                  <a:pt x="253" y="456"/>
                </a:lnTo>
                <a:lnTo>
                  <a:pt x="278" y="464"/>
                </a:lnTo>
                <a:lnTo>
                  <a:pt x="303" y="448"/>
                </a:lnTo>
                <a:lnTo>
                  <a:pt x="329" y="456"/>
                </a:lnTo>
                <a:lnTo>
                  <a:pt x="295" y="480"/>
                </a:lnTo>
                <a:lnTo>
                  <a:pt x="287" y="496"/>
                </a:lnTo>
                <a:lnTo>
                  <a:pt x="312" y="544"/>
                </a:lnTo>
                <a:lnTo>
                  <a:pt x="329" y="544"/>
                </a:lnTo>
                <a:lnTo>
                  <a:pt x="329" y="576"/>
                </a:lnTo>
                <a:lnTo>
                  <a:pt x="320" y="576"/>
                </a:lnTo>
                <a:lnTo>
                  <a:pt x="312" y="632"/>
                </a:lnTo>
                <a:lnTo>
                  <a:pt x="295" y="648"/>
                </a:lnTo>
                <a:lnTo>
                  <a:pt x="287" y="640"/>
                </a:lnTo>
                <a:lnTo>
                  <a:pt x="236" y="640"/>
                </a:lnTo>
                <a:lnTo>
                  <a:pt x="202" y="624"/>
                </a:lnTo>
                <a:lnTo>
                  <a:pt x="186" y="632"/>
                </a:lnTo>
                <a:lnTo>
                  <a:pt x="202" y="648"/>
                </a:lnTo>
                <a:lnTo>
                  <a:pt x="160" y="680"/>
                </a:lnTo>
                <a:lnTo>
                  <a:pt x="177" y="688"/>
                </a:lnTo>
                <a:lnTo>
                  <a:pt x="202" y="680"/>
                </a:lnTo>
                <a:lnTo>
                  <a:pt x="211" y="744"/>
                </a:lnTo>
                <a:lnTo>
                  <a:pt x="169" y="760"/>
                </a:lnTo>
                <a:lnTo>
                  <a:pt x="143" y="768"/>
                </a:lnTo>
                <a:lnTo>
                  <a:pt x="101" y="776"/>
                </a:lnTo>
                <a:lnTo>
                  <a:pt x="84" y="784"/>
                </a:lnTo>
                <a:lnTo>
                  <a:pt x="93" y="792"/>
                </a:lnTo>
                <a:lnTo>
                  <a:pt x="101" y="808"/>
                </a:lnTo>
                <a:lnTo>
                  <a:pt x="135" y="824"/>
                </a:lnTo>
                <a:lnTo>
                  <a:pt x="152" y="808"/>
                </a:lnTo>
                <a:lnTo>
                  <a:pt x="169" y="824"/>
                </a:lnTo>
                <a:lnTo>
                  <a:pt x="160" y="840"/>
                </a:lnTo>
                <a:lnTo>
                  <a:pt x="194" y="840"/>
                </a:lnTo>
                <a:lnTo>
                  <a:pt x="219" y="864"/>
                </a:lnTo>
                <a:lnTo>
                  <a:pt x="261" y="864"/>
                </a:lnTo>
                <a:lnTo>
                  <a:pt x="278" y="856"/>
                </a:lnTo>
                <a:lnTo>
                  <a:pt x="295" y="848"/>
                </a:lnTo>
                <a:lnTo>
                  <a:pt x="270" y="872"/>
                </a:lnTo>
                <a:lnTo>
                  <a:pt x="261" y="888"/>
                </a:lnTo>
                <a:lnTo>
                  <a:pt x="228" y="896"/>
                </a:lnTo>
                <a:lnTo>
                  <a:pt x="160" y="888"/>
                </a:lnTo>
                <a:lnTo>
                  <a:pt x="152" y="896"/>
                </a:lnTo>
                <a:lnTo>
                  <a:pt x="127" y="904"/>
                </a:lnTo>
                <a:lnTo>
                  <a:pt x="110" y="928"/>
                </a:lnTo>
                <a:lnTo>
                  <a:pt x="42" y="976"/>
                </a:lnTo>
                <a:lnTo>
                  <a:pt x="0" y="984"/>
                </a:lnTo>
                <a:lnTo>
                  <a:pt x="9" y="992"/>
                </a:lnTo>
                <a:lnTo>
                  <a:pt x="34" y="992"/>
                </a:lnTo>
                <a:lnTo>
                  <a:pt x="51" y="1016"/>
                </a:lnTo>
                <a:lnTo>
                  <a:pt x="68" y="1008"/>
                </a:lnTo>
                <a:lnTo>
                  <a:pt x="68" y="992"/>
                </a:lnTo>
                <a:lnTo>
                  <a:pt x="93" y="976"/>
                </a:lnTo>
                <a:lnTo>
                  <a:pt x="143" y="976"/>
                </a:lnTo>
                <a:lnTo>
                  <a:pt x="169" y="1008"/>
                </a:lnTo>
                <a:lnTo>
                  <a:pt x="219" y="960"/>
                </a:lnTo>
                <a:lnTo>
                  <a:pt x="261" y="952"/>
                </a:lnTo>
                <a:lnTo>
                  <a:pt x="295" y="976"/>
                </a:lnTo>
                <a:lnTo>
                  <a:pt x="337" y="984"/>
                </a:lnTo>
                <a:lnTo>
                  <a:pt x="346" y="968"/>
                </a:lnTo>
                <a:lnTo>
                  <a:pt x="388" y="968"/>
                </a:lnTo>
                <a:lnTo>
                  <a:pt x="421" y="968"/>
                </a:lnTo>
                <a:lnTo>
                  <a:pt x="472" y="968"/>
                </a:lnTo>
                <a:lnTo>
                  <a:pt x="506" y="984"/>
                </a:lnTo>
                <a:lnTo>
                  <a:pt x="573" y="968"/>
                </a:lnTo>
                <a:lnTo>
                  <a:pt x="590" y="952"/>
                </a:lnTo>
                <a:lnTo>
                  <a:pt x="624" y="952"/>
                </a:lnTo>
                <a:lnTo>
                  <a:pt x="624" y="928"/>
                </a:lnTo>
                <a:lnTo>
                  <a:pt x="565" y="912"/>
                </a:lnTo>
                <a:lnTo>
                  <a:pt x="590" y="896"/>
                </a:lnTo>
                <a:lnTo>
                  <a:pt x="590" y="872"/>
                </a:lnTo>
                <a:lnTo>
                  <a:pt x="624" y="872"/>
                </a:lnTo>
                <a:lnTo>
                  <a:pt x="624" y="856"/>
                </a:lnTo>
                <a:lnTo>
                  <a:pt x="649" y="840"/>
                </a:lnTo>
                <a:lnTo>
                  <a:pt x="657" y="816"/>
                </a:lnTo>
                <a:lnTo>
                  <a:pt x="666" y="800"/>
                </a:lnTo>
                <a:lnTo>
                  <a:pt x="666" y="760"/>
                </a:lnTo>
                <a:lnTo>
                  <a:pt x="582" y="728"/>
                </a:lnTo>
                <a:lnTo>
                  <a:pt x="565" y="744"/>
                </a:lnTo>
                <a:lnTo>
                  <a:pt x="539" y="728"/>
                </a:lnTo>
                <a:lnTo>
                  <a:pt x="573" y="704"/>
                </a:lnTo>
                <a:lnTo>
                  <a:pt x="556" y="656"/>
                </a:lnTo>
                <a:lnTo>
                  <a:pt x="523" y="632"/>
                </a:lnTo>
                <a:lnTo>
                  <a:pt x="548" y="632"/>
                </a:lnTo>
                <a:lnTo>
                  <a:pt x="539" y="592"/>
                </a:lnTo>
                <a:lnTo>
                  <a:pt x="539" y="576"/>
                </a:lnTo>
                <a:lnTo>
                  <a:pt x="531" y="560"/>
                </a:lnTo>
                <a:lnTo>
                  <a:pt x="523" y="536"/>
                </a:lnTo>
                <a:lnTo>
                  <a:pt x="480" y="512"/>
                </a:lnTo>
                <a:lnTo>
                  <a:pt x="472" y="480"/>
                </a:lnTo>
                <a:lnTo>
                  <a:pt x="455" y="440"/>
                </a:lnTo>
                <a:lnTo>
                  <a:pt x="455" y="392"/>
                </a:lnTo>
                <a:lnTo>
                  <a:pt x="447" y="376"/>
                </a:lnTo>
                <a:lnTo>
                  <a:pt x="421" y="352"/>
                </a:lnTo>
                <a:lnTo>
                  <a:pt x="413" y="344"/>
                </a:lnTo>
                <a:lnTo>
                  <a:pt x="396" y="328"/>
                </a:lnTo>
                <a:lnTo>
                  <a:pt x="362" y="328"/>
                </a:lnTo>
                <a:lnTo>
                  <a:pt x="337" y="320"/>
                </a:lnTo>
                <a:lnTo>
                  <a:pt x="371" y="312"/>
                </a:lnTo>
                <a:lnTo>
                  <a:pt x="396" y="304"/>
                </a:lnTo>
                <a:lnTo>
                  <a:pt x="388" y="280"/>
                </a:lnTo>
                <a:lnTo>
                  <a:pt x="421" y="264"/>
                </a:lnTo>
                <a:lnTo>
                  <a:pt x="421" y="248"/>
                </a:lnTo>
                <a:lnTo>
                  <a:pt x="447" y="224"/>
                </a:lnTo>
                <a:lnTo>
                  <a:pt x="455" y="192"/>
                </a:lnTo>
                <a:lnTo>
                  <a:pt x="489" y="168"/>
                </a:lnTo>
                <a:lnTo>
                  <a:pt x="489" y="144"/>
                </a:lnTo>
                <a:lnTo>
                  <a:pt x="447" y="144"/>
                </a:lnTo>
                <a:lnTo>
                  <a:pt x="430" y="128"/>
                </a:lnTo>
                <a:lnTo>
                  <a:pt x="379" y="120"/>
                </a:lnTo>
                <a:lnTo>
                  <a:pt x="329" y="128"/>
                </a:lnTo>
                <a:close/>
              </a:path>
            </a:pathLst>
          </a:custGeom>
          <a:solidFill>
            <a:srgbClr val="00FF00"/>
          </a:solidFill>
          <a:ln w="9525">
            <a:noFill/>
            <a:round/>
            <a:headEnd/>
            <a:tailEnd/>
          </a:ln>
        </p:spPr>
        <p:txBody>
          <a:bodyPr/>
          <a:lstStyle/>
          <a:p>
            <a:endParaRPr lang="it-IT"/>
          </a:p>
        </p:txBody>
      </p:sp>
      <p:sp>
        <p:nvSpPr>
          <p:cNvPr id="17420" name="Freeform 11"/>
          <p:cNvSpPr>
            <a:spLocks/>
          </p:cNvSpPr>
          <p:nvPr/>
        </p:nvSpPr>
        <p:spPr bwMode="auto">
          <a:xfrm>
            <a:off x="3722688" y="3117850"/>
            <a:ext cx="320675" cy="228600"/>
          </a:xfrm>
          <a:custGeom>
            <a:avLst/>
            <a:gdLst>
              <a:gd name="T0" fmla="*/ 293688 w 202"/>
              <a:gd name="T1" fmla="*/ 114300 h 144"/>
              <a:gd name="T2" fmla="*/ 280988 w 202"/>
              <a:gd name="T3" fmla="*/ 76200 h 144"/>
              <a:gd name="T4" fmla="*/ 280988 w 202"/>
              <a:gd name="T5" fmla="*/ 25400 h 144"/>
              <a:gd name="T6" fmla="*/ 239713 w 202"/>
              <a:gd name="T7" fmla="*/ 0 h 144"/>
              <a:gd name="T8" fmla="*/ 200025 w 202"/>
              <a:gd name="T9" fmla="*/ 0 h 144"/>
              <a:gd name="T10" fmla="*/ 173037 w 202"/>
              <a:gd name="T11" fmla="*/ 0 h 144"/>
              <a:gd name="T12" fmla="*/ 133350 w 202"/>
              <a:gd name="T13" fmla="*/ 0 h 144"/>
              <a:gd name="T14" fmla="*/ 133350 w 202"/>
              <a:gd name="T15" fmla="*/ 12700 h 144"/>
              <a:gd name="T16" fmla="*/ 133350 w 202"/>
              <a:gd name="T17" fmla="*/ 0 h 144"/>
              <a:gd name="T18" fmla="*/ 106363 w 202"/>
              <a:gd name="T19" fmla="*/ 12700 h 144"/>
              <a:gd name="T20" fmla="*/ 93662 w 202"/>
              <a:gd name="T21" fmla="*/ 38100 h 144"/>
              <a:gd name="T22" fmla="*/ 79375 w 202"/>
              <a:gd name="T23" fmla="*/ 63500 h 144"/>
              <a:gd name="T24" fmla="*/ 25400 w 202"/>
              <a:gd name="T25" fmla="*/ 63500 h 144"/>
              <a:gd name="T26" fmla="*/ 25400 w 202"/>
              <a:gd name="T27" fmla="*/ 88900 h 144"/>
              <a:gd name="T28" fmla="*/ 0 w 202"/>
              <a:gd name="T29" fmla="*/ 114300 h 144"/>
              <a:gd name="T30" fmla="*/ 52388 w 202"/>
              <a:gd name="T31" fmla="*/ 190500 h 144"/>
              <a:gd name="T32" fmla="*/ 106363 w 202"/>
              <a:gd name="T33" fmla="*/ 152400 h 144"/>
              <a:gd name="T34" fmla="*/ 146050 w 202"/>
              <a:gd name="T35" fmla="*/ 177800 h 144"/>
              <a:gd name="T36" fmla="*/ 160338 w 202"/>
              <a:gd name="T37" fmla="*/ 215900 h 144"/>
              <a:gd name="T38" fmla="*/ 187325 w 202"/>
              <a:gd name="T39" fmla="*/ 215900 h 144"/>
              <a:gd name="T40" fmla="*/ 212725 w 202"/>
              <a:gd name="T41" fmla="*/ 228600 h 144"/>
              <a:gd name="T42" fmla="*/ 227013 w 202"/>
              <a:gd name="T43" fmla="*/ 228600 h 144"/>
              <a:gd name="T44" fmla="*/ 227013 w 202"/>
              <a:gd name="T45" fmla="*/ 228600 h 144"/>
              <a:gd name="T46" fmla="*/ 266700 w 202"/>
              <a:gd name="T47" fmla="*/ 203200 h 144"/>
              <a:gd name="T48" fmla="*/ 306388 w 202"/>
              <a:gd name="T49" fmla="*/ 190500 h 144"/>
              <a:gd name="T50" fmla="*/ 320675 w 202"/>
              <a:gd name="T51" fmla="*/ 139700 h 144"/>
              <a:gd name="T52" fmla="*/ 293688 w 202"/>
              <a:gd name="T53" fmla="*/ 114300 h 1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2"/>
              <a:gd name="T82" fmla="*/ 0 h 144"/>
              <a:gd name="T83" fmla="*/ 202 w 202"/>
              <a:gd name="T84" fmla="*/ 144 h 1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2" h="144">
                <a:moveTo>
                  <a:pt x="185" y="72"/>
                </a:moveTo>
                <a:lnTo>
                  <a:pt x="177" y="48"/>
                </a:lnTo>
                <a:lnTo>
                  <a:pt x="177" y="16"/>
                </a:lnTo>
                <a:lnTo>
                  <a:pt x="151" y="0"/>
                </a:lnTo>
                <a:lnTo>
                  <a:pt x="126" y="0"/>
                </a:lnTo>
                <a:lnTo>
                  <a:pt x="109" y="0"/>
                </a:lnTo>
                <a:lnTo>
                  <a:pt x="84" y="0"/>
                </a:lnTo>
                <a:lnTo>
                  <a:pt x="84" y="8"/>
                </a:lnTo>
                <a:lnTo>
                  <a:pt x="84" y="0"/>
                </a:lnTo>
                <a:lnTo>
                  <a:pt x="67" y="8"/>
                </a:lnTo>
                <a:lnTo>
                  <a:pt x="59" y="24"/>
                </a:lnTo>
                <a:lnTo>
                  <a:pt x="50" y="40"/>
                </a:lnTo>
                <a:lnTo>
                  <a:pt x="16" y="40"/>
                </a:lnTo>
                <a:lnTo>
                  <a:pt x="16" y="56"/>
                </a:lnTo>
                <a:lnTo>
                  <a:pt x="0" y="72"/>
                </a:lnTo>
                <a:lnTo>
                  <a:pt x="33" y="120"/>
                </a:lnTo>
                <a:lnTo>
                  <a:pt x="67" y="96"/>
                </a:lnTo>
                <a:lnTo>
                  <a:pt x="92" y="112"/>
                </a:lnTo>
                <a:lnTo>
                  <a:pt x="101" y="136"/>
                </a:lnTo>
                <a:lnTo>
                  <a:pt x="118" y="136"/>
                </a:lnTo>
                <a:lnTo>
                  <a:pt x="134" y="144"/>
                </a:lnTo>
                <a:lnTo>
                  <a:pt x="143" y="144"/>
                </a:lnTo>
                <a:lnTo>
                  <a:pt x="168" y="128"/>
                </a:lnTo>
                <a:lnTo>
                  <a:pt x="193" y="120"/>
                </a:lnTo>
                <a:lnTo>
                  <a:pt x="202" y="88"/>
                </a:lnTo>
                <a:lnTo>
                  <a:pt x="185" y="72"/>
                </a:lnTo>
                <a:close/>
              </a:path>
            </a:pathLst>
          </a:custGeom>
          <a:noFill/>
          <a:ln w="12700">
            <a:solidFill>
              <a:srgbClr val="000000"/>
            </a:solidFill>
            <a:round/>
            <a:headEnd/>
            <a:tailEnd/>
          </a:ln>
        </p:spPr>
        <p:txBody>
          <a:bodyPr/>
          <a:lstStyle/>
          <a:p>
            <a:endParaRPr lang="it-IT"/>
          </a:p>
        </p:txBody>
      </p:sp>
      <p:sp>
        <p:nvSpPr>
          <p:cNvPr id="17421" name="Freeform 12"/>
          <p:cNvSpPr>
            <a:spLocks/>
          </p:cNvSpPr>
          <p:nvPr/>
        </p:nvSpPr>
        <p:spPr bwMode="auto">
          <a:xfrm>
            <a:off x="3802063" y="2520950"/>
            <a:ext cx="1057275" cy="1612900"/>
          </a:xfrm>
          <a:custGeom>
            <a:avLst/>
            <a:gdLst>
              <a:gd name="T0" fmla="*/ 534987 w 666"/>
              <a:gd name="T1" fmla="*/ 152400 h 1016"/>
              <a:gd name="T2" fmla="*/ 668337 w 666"/>
              <a:gd name="T3" fmla="*/ 38100 h 1016"/>
              <a:gd name="T4" fmla="*/ 428625 w 666"/>
              <a:gd name="T5" fmla="*/ 38100 h 1016"/>
              <a:gd name="T6" fmla="*/ 401637 w 666"/>
              <a:gd name="T7" fmla="*/ 127000 h 1016"/>
              <a:gd name="T8" fmla="*/ 320675 w 666"/>
              <a:gd name="T9" fmla="*/ 215900 h 1016"/>
              <a:gd name="T10" fmla="*/ 268287 w 666"/>
              <a:gd name="T11" fmla="*/ 317500 h 1016"/>
              <a:gd name="T12" fmla="*/ 320675 w 666"/>
              <a:gd name="T13" fmla="*/ 368300 h 1016"/>
              <a:gd name="T14" fmla="*/ 268287 w 666"/>
              <a:gd name="T15" fmla="*/ 508000 h 1016"/>
              <a:gd name="T16" fmla="*/ 295275 w 666"/>
              <a:gd name="T17" fmla="*/ 546100 h 1016"/>
              <a:gd name="T18" fmla="*/ 361950 w 666"/>
              <a:gd name="T19" fmla="*/ 508000 h 1016"/>
              <a:gd name="T20" fmla="*/ 295275 w 666"/>
              <a:gd name="T21" fmla="*/ 673100 h 1016"/>
              <a:gd name="T22" fmla="*/ 374650 w 666"/>
              <a:gd name="T23" fmla="*/ 736600 h 1016"/>
              <a:gd name="T24" fmla="*/ 481013 w 666"/>
              <a:gd name="T25" fmla="*/ 711200 h 1016"/>
              <a:gd name="T26" fmla="*/ 455613 w 666"/>
              <a:gd name="T27" fmla="*/ 787400 h 1016"/>
              <a:gd name="T28" fmla="*/ 522288 w 666"/>
              <a:gd name="T29" fmla="*/ 914400 h 1016"/>
              <a:gd name="T30" fmla="*/ 468313 w 666"/>
              <a:gd name="T31" fmla="*/ 1028700 h 1016"/>
              <a:gd name="T32" fmla="*/ 320675 w 666"/>
              <a:gd name="T33" fmla="*/ 990600 h 1016"/>
              <a:gd name="T34" fmla="*/ 254000 w 666"/>
              <a:gd name="T35" fmla="*/ 1079500 h 1016"/>
              <a:gd name="T36" fmla="*/ 334962 w 666"/>
              <a:gd name="T37" fmla="*/ 1181100 h 1016"/>
              <a:gd name="T38" fmla="*/ 160337 w 666"/>
              <a:gd name="T39" fmla="*/ 1231900 h 1016"/>
              <a:gd name="T40" fmla="*/ 160337 w 666"/>
              <a:gd name="T41" fmla="*/ 1282700 h 1016"/>
              <a:gd name="T42" fmla="*/ 268287 w 666"/>
              <a:gd name="T43" fmla="*/ 1308100 h 1016"/>
              <a:gd name="T44" fmla="*/ 347662 w 666"/>
              <a:gd name="T45" fmla="*/ 1371600 h 1016"/>
              <a:gd name="T46" fmla="*/ 468313 w 666"/>
              <a:gd name="T47" fmla="*/ 1346200 h 1016"/>
              <a:gd name="T48" fmla="*/ 361950 w 666"/>
              <a:gd name="T49" fmla="*/ 1422400 h 1016"/>
              <a:gd name="T50" fmla="*/ 201612 w 666"/>
              <a:gd name="T51" fmla="*/ 1435100 h 1016"/>
              <a:gd name="T52" fmla="*/ 0 w 666"/>
              <a:gd name="T53" fmla="*/ 1562100 h 1016"/>
              <a:gd name="T54" fmla="*/ 80962 w 666"/>
              <a:gd name="T55" fmla="*/ 1612900 h 1016"/>
              <a:gd name="T56" fmla="*/ 147637 w 666"/>
              <a:gd name="T57" fmla="*/ 1549400 h 1016"/>
              <a:gd name="T58" fmla="*/ 347662 w 666"/>
              <a:gd name="T59" fmla="*/ 1524000 h 1016"/>
              <a:gd name="T60" fmla="*/ 534987 w 666"/>
              <a:gd name="T61" fmla="*/ 1562100 h 1016"/>
              <a:gd name="T62" fmla="*/ 668337 w 666"/>
              <a:gd name="T63" fmla="*/ 1536700 h 1016"/>
              <a:gd name="T64" fmla="*/ 909638 w 666"/>
              <a:gd name="T65" fmla="*/ 1536700 h 1016"/>
              <a:gd name="T66" fmla="*/ 990600 w 666"/>
              <a:gd name="T67" fmla="*/ 1473200 h 1016"/>
              <a:gd name="T68" fmla="*/ 936625 w 666"/>
              <a:gd name="T69" fmla="*/ 1384300 h 1016"/>
              <a:gd name="T70" fmla="*/ 1030288 w 666"/>
              <a:gd name="T71" fmla="*/ 1333500 h 1016"/>
              <a:gd name="T72" fmla="*/ 1057275 w 666"/>
              <a:gd name="T73" fmla="*/ 1206500 h 1016"/>
              <a:gd name="T74" fmla="*/ 855663 w 666"/>
              <a:gd name="T75" fmla="*/ 1155700 h 1016"/>
              <a:gd name="T76" fmla="*/ 830263 w 666"/>
              <a:gd name="T77" fmla="*/ 1003300 h 1016"/>
              <a:gd name="T78" fmla="*/ 855663 w 666"/>
              <a:gd name="T79" fmla="*/ 914400 h 1016"/>
              <a:gd name="T80" fmla="*/ 762000 w 666"/>
              <a:gd name="T81" fmla="*/ 812800 h 1016"/>
              <a:gd name="T82" fmla="*/ 722312 w 666"/>
              <a:gd name="T83" fmla="*/ 622300 h 1016"/>
              <a:gd name="T84" fmla="*/ 655637 w 666"/>
              <a:gd name="T85" fmla="*/ 546100 h 1016"/>
              <a:gd name="T86" fmla="*/ 534987 w 666"/>
              <a:gd name="T87" fmla="*/ 508000 h 1016"/>
              <a:gd name="T88" fmla="*/ 615950 w 666"/>
              <a:gd name="T89" fmla="*/ 444500 h 1016"/>
              <a:gd name="T90" fmla="*/ 709612 w 666"/>
              <a:gd name="T91" fmla="*/ 355600 h 1016"/>
              <a:gd name="T92" fmla="*/ 776287 w 666"/>
              <a:gd name="T93" fmla="*/ 228600 h 1016"/>
              <a:gd name="T94" fmla="*/ 601662 w 666"/>
              <a:gd name="T95" fmla="*/ 190500 h 101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66"/>
              <a:gd name="T145" fmla="*/ 0 h 1016"/>
              <a:gd name="T146" fmla="*/ 666 w 666"/>
              <a:gd name="T147" fmla="*/ 1016 h 101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66" h="1016">
                <a:moveTo>
                  <a:pt x="329" y="128"/>
                </a:moveTo>
                <a:lnTo>
                  <a:pt x="354" y="104"/>
                </a:lnTo>
                <a:lnTo>
                  <a:pt x="337" y="96"/>
                </a:lnTo>
                <a:lnTo>
                  <a:pt x="388" y="64"/>
                </a:lnTo>
                <a:lnTo>
                  <a:pt x="413" y="56"/>
                </a:lnTo>
                <a:lnTo>
                  <a:pt x="421" y="24"/>
                </a:lnTo>
                <a:lnTo>
                  <a:pt x="320" y="16"/>
                </a:lnTo>
                <a:lnTo>
                  <a:pt x="287" y="0"/>
                </a:lnTo>
                <a:lnTo>
                  <a:pt x="270" y="24"/>
                </a:lnTo>
                <a:lnTo>
                  <a:pt x="253" y="40"/>
                </a:lnTo>
                <a:lnTo>
                  <a:pt x="245" y="56"/>
                </a:lnTo>
                <a:lnTo>
                  <a:pt x="253" y="80"/>
                </a:lnTo>
                <a:lnTo>
                  <a:pt x="219" y="88"/>
                </a:lnTo>
                <a:lnTo>
                  <a:pt x="202" y="104"/>
                </a:lnTo>
                <a:lnTo>
                  <a:pt x="202" y="136"/>
                </a:lnTo>
                <a:lnTo>
                  <a:pt x="202" y="160"/>
                </a:lnTo>
                <a:lnTo>
                  <a:pt x="186" y="184"/>
                </a:lnTo>
                <a:lnTo>
                  <a:pt x="169" y="200"/>
                </a:lnTo>
                <a:lnTo>
                  <a:pt x="135" y="248"/>
                </a:lnTo>
                <a:lnTo>
                  <a:pt x="160" y="256"/>
                </a:lnTo>
                <a:lnTo>
                  <a:pt x="202" y="232"/>
                </a:lnTo>
                <a:lnTo>
                  <a:pt x="186" y="264"/>
                </a:lnTo>
                <a:lnTo>
                  <a:pt x="177" y="296"/>
                </a:lnTo>
                <a:lnTo>
                  <a:pt x="169" y="320"/>
                </a:lnTo>
                <a:lnTo>
                  <a:pt x="143" y="376"/>
                </a:lnTo>
                <a:lnTo>
                  <a:pt x="169" y="376"/>
                </a:lnTo>
                <a:lnTo>
                  <a:pt x="186" y="344"/>
                </a:lnTo>
                <a:lnTo>
                  <a:pt x="202" y="304"/>
                </a:lnTo>
                <a:lnTo>
                  <a:pt x="211" y="328"/>
                </a:lnTo>
                <a:lnTo>
                  <a:pt x="228" y="320"/>
                </a:lnTo>
                <a:lnTo>
                  <a:pt x="219" y="344"/>
                </a:lnTo>
                <a:lnTo>
                  <a:pt x="228" y="360"/>
                </a:lnTo>
                <a:lnTo>
                  <a:pt x="186" y="424"/>
                </a:lnTo>
                <a:lnTo>
                  <a:pt x="194" y="472"/>
                </a:lnTo>
                <a:lnTo>
                  <a:pt x="202" y="440"/>
                </a:lnTo>
                <a:lnTo>
                  <a:pt x="236" y="464"/>
                </a:lnTo>
                <a:lnTo>
                  <a:pt x="253" y="456"/>
                </a:lnTo>
                <a:lnTo>
                  <a:pt x="278" y="464"/>
                </a:lnTo>
                <a:lnTo>
                  <a:pt x="303" y="448"/>
                </a:lnTo>
                <a:lnTo>
                  <a:pt x="329" y="456"/>
                </a:lnTo>
                <a:lnTo>
                  <a:pt x="295" y="480"/>
                </a:lnTo>
                <a:lnTo>
                  <a:pt x="287" y="496"/>
                </a:lnTo>
                <a:lnTo>
                  <a:pt x="312" y="544"/>
                </a:lnTo>
                <a:lnTo>
                  <a:pt x="329" y="544"/>
                </a:lnTo>
                <a:lnTo>
                  <a:pt x="329" y="576"/>
                </a:lnTo>
                <a:lnTo>
                  <a:pt x="320" y="576"/>
                </a:lnTo>
                <a:lnTo>
                  <a:pt x="312" y="632"/>
                </a:lnTo>
                <a:lnTo>
                  <a:pt x="295" y="648"/>
                </a:lnTo>
                <a:lnTo>
                  <a:pt x="287" y="640"/>
                </a:lnTo>
                <a:lnTo>
                  <a:pt x="236" y="640"/>
                </a:lnTo>
                <a:lnTo>
                  <a:pt x="202" y="624"/>
                </a:lnTo>
                <a:lnTo>
                  <a:pt x="186" y="632"/>
                </a:lnTo>
                <a:lnTo>
                  <a:pt x="202" y="648"/>
                </a:lnTo>
                <a:lnTo>
                  <a:pt x="160" y="680"/>
                </a:lnTo>
                <a:lnTo>
                  <a:pt x="177" y="688"/>
                </a:lnTo>
                <a:lnTo>
                  <a:pt x="202" y="680"/>
                </a:lnTo>
                <a:lnTo>
                  <a:pt x="211" y="744"/>
                </a:lnTo>
                <a:lnTo>
                  <a:pt x="169" y="760"/>
                </a:lnTo>
                <a:lnTo>
                  <a:pt x="143" y="768"/>
                </a:lnTo>
                <a:lnTo>
                  <a:pt x="101" y="776"/>
                </a:lnTo>
                <a:lnTo>
                  <a:pt x="84" y="784"/>
                </a:lnTo>
                <a:lnTo>
                  <a:pt x="93" y="792"/>
                </a:lnTo>
                <a:lnTo>
                  <a:pt x="101" y="808"/>
                </a:lnTo>
                <a:lnTo>
                  <a:pt x="135" y="824"/>
                </a:lnTo>
                <a:lnTo>
                  <a:pt x="152" y="808"/>
                </a:lnTo>
                <a:lnTo>
                  <a:pt x="169" y="824"/>
                </a:lnTo>
                <a:lnTo>
                  <a:pt x="160" y="840"/>
                </a:lnTo>
                <a:lnTo>
                  <a:pt x="194" y="840"/>
                </a:lnTo>
                <a:lnTo>
                  <a:pt x="219" y="864"/>
                </a:lnTo>
                <a:lnTo>
                  <a:pt x="261" y="864"/>
                </a:lnTo>
                <a:lnTo>
                  <a:pt x="278" y="856"/>
                </a:lnTo>
                <a:lnTo>
                  <a:pt x="295" y="848"/>
                </a:lnTo>
                <a:lnTo>
                  <a:pt x="270" y="872"/>
                </a:lnTo>
                <a:lnTo>
                  <a:pt x="261" y="888"/>
                </a:lnTo>
                <a:lnTo>
                  <a:pt x="228" y="896"/>
                </a:lnTo>
                <a:lnTo>
                  <a:pt x="160" y="888"/>
                </a:lnTo>
                <a:lnTo>
                  <a:pt x="152" y="896"/>
                </a:lnTo>
                <a:lnTo>
                  <a:pt x="127" y="904"/>
                </a:lnTo>
                <a:lnTo>
                  <a:pt x="110" y="928"/>
                </a:lnTo>
                <a:lnTo>
                  <a:pt x="42" y="976"/>
                </a:lnTo>
                <a:lnTo>
                  <a:pt x="0" y="984"/>
                </a:lnTo>
                <a:lnTo>
                  <a:pt x="9" y="992"/>
                </a:lnTo>
                <a:lnTo>
                  <a:pt x="34" y="992"/>
                </a:lnTo>
                <a:lnTo>
                  <a:pt x="51" y="1016"/>
                </a:lnTo>
                <a:lnTo>
                  <a:pt x="68" y="1008"/>
                </a:lnTo>
                <a:lnTo>
                  <a:pt x="68" y="992"/>
                </a:lnTo>
                <a:lnTo>
                  <a:pt x="93" y="976"/>
                </a:lnTo>
                <a:lnTo>
                  <a:pt x="143" y="976"/>
                </a:lnTo>
                <a:lnTo>
                  <a:pt x="169" y="1008"/>
                </a:lnTo>
                <a:lnTo>
                  <a:pt x="219" y="960"/>
                </a:lnTo>
                <a:lnTo>
                  <a:pt x="261" y="952"/>
                </a:lnTo>
                <a:lnTo>
                  <a:pt x="295" y="976"/>
                </a:lnTo>
                <a:lnTo>
                  <a:pt x="337" y="984"/>
                </a:lnTo>
                <a:lnTo>
                  <a:pt x="346" y="968"/>
                </a:lnTo>
                <a:lnTo>
                  <a:pt x="388" y="968"/>
                </a:lnTo>
                <a:lnTo>
                  <a:pt x="421" y="968"/>
                </a:lnTo>
                <a:lnTo>
                  <a:pt x="472" y="968"/>
                </a:lnTo>
                <a:lnTo>
                  <a:pt x="506" y="984"/>
                </a:lnTo>
                <a:lnTo>
                  <a:pt x="573" y="968"/>
                </a:lnTo>
                <a:lnTo>
                  <a:pt x="590" y="952"/>
                </a:lnTo>
                <a:lnTo>
                  <a:pt x="624" y="952"/>
                </a:lnTo>
                <a:lnTo>
                  <a:pt x="624" y="928"/>
                </a:lnTo>
                <a:lnTo>
                  <a:pt x="565" y="912"/>
                </a:lnTo>
                <a:lnTo>
                  <a:pt x="590" y="896"/>
                </a:lnTo>
                <a:lnTo>
                  <a:pt x="590" y="872"/>
                </a:lnTo>
                <a:lnTo>
                  <a:pt x="624" y="872"/>
                </a:lnTo>
                <a:lnTo>
                  <a:pt x="624" y="856"/>
                </a:lnTo>
                <a:lnTo>
                  <a:pt x="649" y="840"/>
                </a:lnTo>
                <a:lnTo>
                  <a:pt x="657" y="816"/>
                </a:lnTo>
                <a:lnTo>
                  <a:pt x="666" y="800"/>
                </a:lnTo>
                <a:lnTo>
                  <a:pt x="666" y="760"/>
                </a:lnTo>
                <a:lnTo>
                  <a:pt x="582" y="728"/>
                </a:lnTo>
                <a:lnTo>
                  <a:pt x="565" y="744"/>
                </a:lnTo>
                <a:lnTo>
                  <a:pt x="539" y="728"/>
                </a:lnTo>
                <a:lnTo>
                  <a:pt x="573" y="704"/>
                </a:lnTo>
                <a:lnTo>
                  <a:pt x="556" y="656"/>
                </a:lnTo>
                <a:lnTo>
                  <a:pt x="523" y="632"/>
                </a:lnTo>
                <a:lnTo>
                  <a:pt x="548" y="632"/>
                </a:lnTo>
                <a:lnTo>
                  <a:pt x="539" y="592"/>
                </a:lnTo>
                <a:lnTo>
                  <a:pt x="539" y="576"/>
                </a:lnTo>
                <a:lnTo>
                  <a:pt x="531" y="560"/>
                </a:lnTo>
                <a:lnTo>
                  <a:pt x="523" y="536"/>
                </a:lnTo>
                <a:lnTo>
                  <a:pt x="480" y="512"/>
                </a:lnTo>
                <a:lnTo>
                  <a:pt x="472" y="480"/>
                </a:lnTo>
                <a:lnTo>
                  <a:pt x="455" y="440"/>
                </a:lnTo>
                <a:lnTo>
                  <a:pt x="455" y="392"/>
                </a:lnTo>
                <a:lnTo>
                  <a:pt x="447" y="376"/>
                </a:lnTo>
                <a:lnTo>
                  <a:pt x="421" y="352"/>
                </a:lnTo>
                <a:lnTo>
                  <a:pt x="413" y="344"/>
                </a:lnTo>
                <a:lnTo>
                  <a:pt x="396" y="328"/>
                </a:lnTo>
                <a:lnTo>
                  <a:pt x="362" y="328"/>
                </a:lnTo>
                <a:lnTo>
                  <a:pt x="337" y="320"/>
                </a:lnTo>
                <a:lnTo>
                  <a:pt x="371" y="312"/>
                </a:lnTo>
                <a:lnTo>
                  <a:pt x="396" y="304"/>
                </a:lnTo>
                <a:lnTo>
                  <a:pt x="388" y="280"/>
                </a:lnTo>
                <a:lnTo>
                  <a:pt x="421" y="264"/>
                </a:lnTo>
                <a:lnTo>
                  <a:pt x="421" y="248"/>
                </a:lnTo>
                <a:lnTo>
                  <a:pt x="447" y="224"/>
                </a:lnTo>
                <a:lnTo>
                  <a:pt x="455" y="192"/>
                </a:lnTo>
                <a:lnTo>
                  <a:pt x="489" y="168"/>
                </a:lnTo>
                <a:lnTo>
                  <a:pt x="489" y="144"/>
                </a:lnTo>
                <a:lnTo>
                  <a:pt x="447" y="144"/>
                </a:lnTo>
                <a:lnTo>
                  <a:pt x="430" y="128"/>
                </a:lnTo>
                <a:lnTo>
                  <a:pt x="379" y="120"/>
                </a:lnTo>
                <a:lnTo>
                  <a:pt x="329" y="128"/>
                </a:lnTo>
                <a:close/>
              </a:path>
            </a:pathLst>
          </a:custGeom>
          <a:noFill/>
          <a:ln w="12700">
            <a:solidFill>
              <a:srgbClr val="000000"/>
            </a:solidFill>
            <a:round/>
            <a:headEnd/>
            <a:tailEnd/>
          </a:ln>
        </p:spPr>
        <p:txBody>
          <a:bodyPr/>
          <a:lstStyle/>
          <a:p>
            <a:endParaRPr lang="it-IT"/>
          </a:p>
        </p:txBody>
      </p:sp>
      <p:sp>
        <p:nvSpPr>
          <p:cNvPr id="17422" name="Freeform 14"/>
          <p:cNvSpPr>
            <a:spLocks/>
          </p:cNvSpPr>
          <p:nvPr/>
        </p:nvSpPr>
        <p:spPr bwMode="auto">
          <a:xfrm>
            <a:off x="5902325" y="3232150"/>
            <a:ext cx="106363" cy="101600"/>
          </a:xfrm>
          <a:custGeom>
            <a:avLst/>
            <a:gdLst>
              <a:gd name="T0" fmla="*/ 0 w 67"/>
              <a:gd name="T1" fmla="*/ 38100 h 64"/>
              <a:gd name="T2" fmla="*/ 26988 w 67"/>
              <a:gd name="T3" fmla="*/ 88900 h 64"/>
              <a:gd name="T4" fmla="*/ 80963 w 67"/>
              <a:gd name="T5" fmla="*/ 101600 h 64"/>
              <a:gd name="T6" fmla="*/ 106363 w 67"/>
              <a:gd name="T7" fmla="*/ 76200 h 64"/>
              <a:gd name="T8" fmla="*/ 93663 w 67"/>
              <a:gd name="T9" fmla="*/ 0 h 64"/>
              <a:gd name="T10" fmla="*/ 0 w 67"/>
              <a:gd name="T11" fmla="*/ 12700 h 64"/>
              <a:gd name="T12" fmla="*/ 0 w 67"/>
              <a:gd name="T13" fmla="*/ 38100 h 64"/>
              <a:gd name="T14" fmla="*/ 0 60000 65536"/>
              <a:gd name="T15" fmla="*/ 0 60000 65536"/>
              <a:gd name="T16" fmla="*/ 0 60000 65536"/>
              <a:gd name="T17" fmla="*/ 0 60000 65536"/>
              <a:gd name="T18" fmla="*/ 0 60000 65536"/>
              <a:gd name="T19" fmla="*/ 0 60000 65536"/>
              <a:gd name="T20" fmla="*/ 0 60000 65536"/>
              <a:gd name="T21" fmla="*/ 0 w 67"/>
              <a:gd name="T22" fmla="*/ 0 h 64"/>
              <a:gd name="T23" fmla="*/ 67 w 6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4">
                <a:moveTo>
                  <a:pt x="0" y="24"/>
                </a:moveTo>
                <a:lnTo>
                  <a:pt x="17" y="56"/>
                </a:lnTo>
                <a:lnTo>
                  <a:pt x="51" y="64"/>
                </a:lnTo>
                <a:lnTo>
                  <a:pt x="67" y="48"/>
                </a:lnTo>
                <a:lnTo>
                  <a:pt x="59" y="0"/>
                </a:lnTo>
                <a:lnTo>
                  <a:pt x="0" y="8"/>
                </a:lnTo>
                <a:lnTo>
                  <a:pt x="0" y="24"/>
                </a:lnTo>
                <a:close/>
              </a:path>
            </a:pathLst>
          </a:custGeom>
          <a:solidFill>
            <a:srgbClr val="00A0C6"/>
          </a:solidFill>
          <a:ln w="9525">
            <a:noFill/>
            <a:round/>
            <a:headEnd/>
            <a:tailEnd/>
          </a:ln>
        </p:spPr>
        <p:txBody>
          <a:bodyPr/>
          <a:lstStyle/>
          <a:p>
            <a:endParaRPr lang="it-IT"/>
          </a:p>
        </p:txBody>
      </p:sp>
      <p:sp>
        <p:nvSpPr>
          <p:cNvPr id="17423" name="Freeform 16"/>
          <p:cNvSpPr>
            <a:spLocks/>
          </p:cNvSpPr>
          <p:nvPr/>
        </p:nvSpPr>
        <p:spPr bwMode="auto">
          <a:xfrm>
            <a:off x="5902325" y="3232150"/>
            <a:ext cx="106363" cy="101600"/>
          </a:xfrm>
          <a:custGeom>
            <a:avLst/>
            <a:gdLst>
              <a:gd name="T0" fmla="*/ 0 w 67"/>
              <a:gd name="T1" fmla="*/ 38100 h 64"/>
              <a:gd name="T2" fmla="*/ 26988 w 67"/>
              <a:gd name="T3" fmla="*/ 88900 h 64"/>
              <a:gd name="T4" fmla="*/ 80963 w 67"/>
              <a:gd name="T5" fmla="*/ 101600 h 64"/>
              <a:gd name="T6" fmla="*/ 106363 w 67"/>
              <a:gd name="T7" fmla="*/ 76200 h 64"/>
              <a:gd name="T8" fmla="*/ 93663 w 67"/>
              <a:gd name="T9" fmla="*/ 0 h 64"/>
              <a:gd name="T10" fmla="*/ 0 w 67"/>
              <a:gd name="T11" fmla="*/ 12700 h 64"/>
              <a:gd name="T12" fmla="*/ 0 60000 65536"/>
              <a:gd name="T13" fmla="*/ 0 60000 65536"/>
              <a:gd name="T14" fmla="*/ 0 60000 65536"/>
              <a:gd name="T15" fmla="*/ 0 60000 65536"/>
              <a:gd name="T16" fmla="*/ 0 60000 65536"/>
              <a:gd name="T17" fmla="*/ 0 60000 65536"/>
              <a:gd name="T18" fmla="*/ 0 w 67"/>
              <a:gd name="T19" fmla="*/ 0 h 64"/>
              <a:gd name="T20" fmla="*/ 67 w 6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67" h="64">
                <a:moveTo>
                  <a:pt x="0" y="24"/>
                </a:moveTo>
                <a:lnTo>
                  <a:pt x="17" y="56"/>
                </a:lnTo>
                <a:lnTo>
                  <a:pt x="51" y="64"/>
                </a:lnTo>
                <a:lnTo>
                  <a:pt x="67" y="48"/>
                </a:lnTo>
                <a:lnTo>
                  <a:pt x="59" y="0"/>
                </a:lnTo>
                <a:lnTo>
                  <a:pt x="0" y="8"/>
                </a:lnTo>
              </a:path>
            </a:pathLst>
          </a:custGeom>
          <a:noFill/>
          <a:ln w="12700">
            <a:solidFill>
              <a:srgbClr val="000000"/>
            </a:solidFill>
            <a:round/>
            <a:headEnd/>
            <a:tailEnd/>
          </a:ln>
        </p:spPr>
        <p:txBody>
          <a:bodyPr/>
          <a:lstStyle/>
          <a:p>
            <a:endParaRPr lang="it-IT"/>
          </a:p>
        </p:txBody>
      </p:sp>
      <p:sp>
        <p:nvSpPr>
          <p:cNvPr id="17424" name="Freeform 17"/>
          <p:cNvSpPr>
            <a:spLocks/>
          </p:cNvSpPr>
          <p:nvPr/>
        </p:nvSpPr>
        <p:spPr bwMode="auto">
          <a:xfrm>
            <a:off x="5902325" y="3232150"/>
            <a:ext cx="106363" cy="101600"/>
          </a:xfrm>
          <a:custGeom>
            <a:avLst/>
            <a:gdLst>
              <a:gd name="T0" fmla="*/ 0 w 67"/>
              <a:gd name="T1" fmla="*/ 38100 h 64"/>
              <a:gd name="T2" fmla="*/ 26988 w 67"/>
              <a:gd name="T3" fmla="*/ 88900 h 64"/>
              <a:gd name="T4" fmla="*/ 80963 w 67"/>
              <a:gd name="T5" fmla="*/ 101600 h 64"/>
              <a:gd name="T6" fmla="*/ 106363 w 67"/>
              <a:gd name="T7" fmla="*/ 76200 h 64"/>
              <a:gd name="T8" fmla="*/ 93663 w 67"/>
              <a:gd name="T9" fmla="*/ 0 h 64"/>
              <a:gd name="T10" fmla="*/ 0 w 67"/>
              <a:gd name="T11" fmla="*/ 12700 h 64"/>
              <a:gd name="T12" fmla="*/ 0 60000 65536"/>
              <a:gd name="T13" fmla="*/ 0 60000 65536"/>
              <a:gd name="T14" fmla="*/ 0 60000 65536"/>
              <a:gd name="T15" fmla="*/ 0 60000 65536"/>
              <a:gd name="T16" fmla="*/ 0 60000 65536"/>
              <a:gd name="T17" fmla="*/ 0 60000 65536"/>
              <a:gd name="T18" fmla="*/ 0 w 67"/>
              <a:gd name="T19" fmla="*/ 0 h 64"/>
              <a:gd name="T20" fmla="*/ 67 w 6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67" h="64">
                <a:moveTo>
                  <a:pt x="0" y="24"/>
                </a:moveTo>
                <a:lnTo>
                  <a:pt x="17" y="56"/>
                </a:lnTo>
                <a:lnTo>
                  <a:pt x="51" y="64"/>
                </a:lnTo>
                <a:lnTo>
                  <a:pt x="67" y="48"/>
                </a:lnTo>
                <a:lnTo>
                  <a:pt x="59" y="0"/>
                </a:lnTo>
                <a:lnTo>
                  <a:pt x="0" y="8"/>
                </a:lnTo>
              </a:path>
            </a:pathLst>
          </a:custGeom>
          <a:noFill/>
          <a:ln w="12700">
            <a:solidFill>
              <a:srgbClr val="000000"/>
            </a:solidFill>
            <a:round/>
            <a:headEnd/>
            <a:tailEnd/>
          </a:ln>
        </p:spPr>
        <p:txBody>
          <a:bodyPr/>
          <a:lstStyle/>
          <a:p>
            <a:endParaRPr lang="it-IT"/>
          </a:p>
        </p:txBody>
      </p:sp>
      <p:sp>
        <p:nvSpPr>
          <p:cNvPr id="17425" name="Freeform 18"/>
          <p:cNvSpPr>
            <a:spLocks/>
          </p:cNvSpPr>
          <p:nvPr/>
        </p:nvSpPr>
        <p:spPr bwMode="auto">
          <a:xfrm>
            <a:off x="6049963" y="3130550"/>
            <a:ext cx="173037" cy="279400"/>
          </a:xfrm>
          <a:custGeom>
            <a:avLst/>
            <a:gdLst>
              <a:gd name="T0" fmla="*/ 0 w 109"/>
              <a:gd name="T1" fmla="*/ 266700 h 176"/>
              <a:gd name="T2" fmla="*/ 79375 w 109"/>
              <a:gd name="T3" fmla="*/ 279400 h 176"/>
              <a:gd name="T4" fmla="*/ 120650 w 109"/>
              <a:gd name="T5" fmla="*/ 228600 h 176"/>
              <a:gd name="T6" fmla="*/ 120650 w 109"/>
              <a:gd name="T7" fmla="*/ 177800 h 176"/>
              <a:gd name="T8" fmla="*/ 173037 w 109"/>
              <a:gd name="T9" fmla="*/ 152400 h 176"/>
              <a:gd name="T10" fmla="*/ 146050 w 109"/>
              <a:gd name="T11" fmla="*/ 114300 h 176"/>
              <a:gd name="T12" fmla="*/ 173037 w 109"/>
              <a:gd name="T13" fmla="*/ 101600 h 176"/>
              <a:gd name="T14" fmla="*/ 160337 w 109"/>
              <a:gd name="T15" fmla="*/ 12700 h 176"/>
              <a:gd name="T16" fmla="*/ 133350 w 109"/>
              <a:gd name="T17" fmla="*/ 0 h 176"/>
              <a:gd name="T18" fmla="*/ 106362 w 109"/>
              <a:gd name="T19" fmla="*/ 25400 h 176"/>
              <a:gd name="T20" fmla="*/ 93662 w 109"/>
              <a:gd name="T21" fmla="*/ 76200 h 176"/>
              <a:gd name="T22" fmla="*/ 66675 w 109"/>
              <a:gd name="T23" fmla="*/ 25400 h 176"/>
              <a:gd name="T24" fmla="*/ 12700 w 109"/>
              <a:gd name="T25" fmla="*/ 63500 h 176"/>
              <a:gd name="T26" fmla="*/ 0 w 109"/>
              <a:gd name="T27" fmla="*/ 76200 h 176"/>
              <a:gd name="T28" fmla="*/ 12700 w 109"/>
              <a:gd name="T29" fmla="*/ 114300 h 176"/>
              <a:gd name="T30" fmla="*/ 66675 w 109"/>
              <a:gd name="T31" fmla="*/ 139700 h 176"/>
              <a:gd name="T32" fmla="*/ 79375 w 109"/>
              <a:gd name="T33" fmla="*/ 177800 h 176"/>
              <a:gd name="T34" fmla="*/ 52387 w 109"/>
              <a:gd name="T35" fmla="*/ 228600 h 176"/>
              <a:gd name="T36" fmla="*/ 12700 w 109"/>
              <a:gd name="T37" fmla="*/ 215900 h 176"/>
              <a:gd name="T38" fmla="*/ 0 w 109"/>
              <a:gd name="T39" fmla="*/ 266700 h 17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176"/>
              <a:gd name="T62" fmla="*/ 109 w 109"/>
              <a:gd name="T63" fmla="*/ 176 h 17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176">
                <a:moveTo>
                  <a:pt x="0" y="168"/>
                </a:moveTo>
                <a:lnTo>
                  <a:pt x="50" y="176"/>
                </a:lnTo>
                <a:lnTo>
                  <a:pt x="76" y="144"/>
                </a:lnTo>
                <a:lnTo>
                  <a:pt x="76" y="112"/>
                </a:lnTo>
                <a:lnTo>
                  <a:pt x="109" y="96"/>
                </a:lnTo>
                <a:lnTo>
                  <a:pt x="92" y="72"/>
                </a:lnTo>
                <a:lnTo>
                  <a:pt x="109" y="64"/>
                </a:lnTo>
                <a:lnTo>
                  <a:pt x="101" y="8"/>
                </a:lnTo>
                <a:lnTo>
                  <a:pt x="84" y="0"/>
                </a:lnTo>
                <a:lnTo>
                  <a:pt x="67" y="16"/>
                </a:lnTo>
                <a:lnTo>
                  <a:pt x="59" y="48"/>
                </a:lnTo>
                <a:lnTo>
                  <a:pt x="42" y="16"/>
                </a:lnTo>
                <a:lnTo>
                  <a:pt x="8" y="40"/>
                </a:lnTo>
                <a:lnTo>
                  <a:pt x="0" y="48"/>
                </a:lnTo>
                <a:lnTo>
                  <a:pt x="8" y="72"/>
                </a:lnTo>
                <a:lnTo>
                  <a:pt x="42" y="88"/>
                </a:lnTo>
                <a:lnTo>
                  <a:pt x="50" y="112"/>
                </a:lnTo>
                <a:lnTo>
                  <a:pt x="33" y="144"/>
                </a:lnTo>
                <a:lnTo>
                  <a:pt x="8" y="136"/>
                </a:lnTo>
                <a:lnTo>
                  <a:pt x="0" y="168"/>
                </a:lnTo>
                <a:close/>
              </a:path>
            </a:pathLst>
          </a:custGeom>
          <a:solidFill>
            <a:srgbClr val="00A0C6"/>
          </a:solidFill>
          <a:ln w="9525">
            <a:noFill/>
            <a:round/>
            <a:headEnd/>
            <a:tailEnd/>
          </a:ln>
        </p:spPr>
        <p:txBody>
          <a:bodyPr/>
          <a:lstStyle/>
          <a:p>
            <a:endParaRPr lang="it-IT"/>
          </a:p>
        </p:txBody>
      </p:sp>
      <p:sp>
        <p:nvSpPr>
          <p:cNvPr id="17426" name="Freeform 19"/>
          <p:cNvSpPr>
            <a:spLocks/>
          </p:cNvSpPr>
          <p:nvPr/>
        </p:nvSpPr>
        <p:spPr bwMode="auto">
          <a:xfrm>
            <a:off x="6357938" y="6508750"/>
            <a:ext cx="520700" cy="330200"/>
          </a:xfrm>
          <a:custGeom>
            <a:avLst/>
            <a:gdLst>
              <a:gd name="T0" fmla="*/ 0 w 328"/>
              <a:gd name="T1" fmla="*/ 127000 h 208"/>
              <a:gd name="T2" fmla="*/ 0 w 328"/>
              <a:gd name="T3" fmla="*/ 88900 h 208"/>
              <a:gd name="T4" fmla="*/ 39687 w 328"/>
              <a:gd name="T5" fmla="*/ 50800 h 208"/>
              <a:gd name="T6" fmla="*/ 79375 w 328"/>
              <a:gd name="T7" fmla="*/ 76200 h 208"/>
              <a:gd name="T8" fmla="*/ 106363 w 328"/>
              <a:gd name="T9" fmla="*/ 50800 h 208"/>
              <a:gd name="T10" fmla="*/ 146050 w 328"/>
              <a:gd name="T11" fmla="*/ 38100 h 208"/>
              <a:gd name="T12" fmla="*/ 160337 w 328"/>
              <a:gd name="T13" fmla="*/ 50800 h 208"/>
              <a:gd name="T14" fmla="*/ 185737 w 328"/>
              <a:gd name="T15" fmla="*/ 63500 h 208"/>
              <a:gd name="T16" fmla="*/ 212725 w 328"/>
              <a:gd name="T17" fmla="*/ 76200 h 208"/>
              <a:gd name="T18" fmla="*/ 254000 w 328"/>
              <a:gd name="T19" fmla="*/ 63500 h 208"/>
              <a:gd name="T20" fmla="*/ 333375 w 328"/>
              <a:gd name="T21" fmla="*/ 63500 h 208"/>
              <a:gd name="T22" fmla="*/ 373062 w 328"/>
              <a:gd name="T23" fmla="*/ 50800 h 208"/>
              <a:gd name="T24" fmla="*/ 400050 w 328"/>
              <a:gd name="T25" fmla="*/ 25400 h 208"/>
              <a:gd name="T26" fmla="*/ 414338 w 328"/>
              <a:gd name="T27" fmla="*/ 25400 h 208"/>
              <a:gd name="T28" fmla="*/ 454025 w 328"/>
              <a:gd name="T29" fmla="*/ 38100 h 208"/>
              <a:gd name="T30" fmla="*/ 466725 w 328"/>
              <a:gd name="T31" fmla="*/ 12700 h 208"/>
              <a:gd name="T32" fmla="*/ 508000 w 328"/>
              <a:gd name="T33" fmla="*/ 0 h 208"/>
              <a:gd name="T34" fmla="*/ 520700 w 328"/>
              <a:gd name="T35" fmla="*/ 25400 h 208"/>
              <a:gd name="T36" fmla="*/ 493713 w 328"/>
              <a:gd name="T37" fmla="*/ 88900 h 208"/>
              <a:gd name="T38" fmla="*/ 481013 w 328"/>
              <a:gd name="T39" fmla="*/ 127000 h 208"/>
              <a:gd name="T40" fmla="*/ 454025 w 328"/>
              <a:gd name="T41" fmla="*/ 165100 h 208"/>
              <a:gd name="T42" fmla="*/ 454025 w 328"/>
              <a:gd name="T43" fmla="*/ 177800 h 208"/>
              <a:gd name="T44" fmla="*/ 481013 w 328"/>
              <a:gd name="T45" fmla="*/ 203200 h 208"/>
              <a:gd name="T46" fmla="*/ 508000 w 328"/>
              <a:gd name="T47" fmla="*/ 254000 h 208"/>
              <a:gd name="T48" fmla="*/ 481013 w 328"/>
              <a:gd name="T49" fmla="*/ 279400 h 208"/>
              <a:gd name="T50" fmla="*/ 481013 w 328"/>
              <a:gd name="T51" fmla="*/ 330200 h 208"/>
              <a:gd name="T52" fmla="*/ 427038 w 328"/>
              <a:gd name="T53" fmla="*/ 317500 h 208"/>
              <a:gd name="T54" fmla="*/ 360362 w 328"/>
              <a:gd name="T55" fmla="*/ 304800 h 208"/>
              <a:gd name="T56" fmla="*/ 320675 w 328"/>
              <a:gd name="T57" fmla="*/ 241300 h 208"/>
              <a:gd name="T58" fmla="*/ 266700 w 328"/>
              <a:gd name="T59" fmla="*/ 254000 h 208"/>
              <a:gd name="T60" fmla="*/ 227013 w 328"/>
              <a:gd name="T61" fmla="*/ 228600 h 208"/>
              <a:gd name="T62" fmla="*/ 200025 w 328"/>
              <a:gd name="T63" fmla="*/ 203200 h 208"/>
              <a:gd name="T64" fmla="*/ 173037 w 328"/>
              <a:gd name="T65" fmla="*/ 203200 h 208"/>
              <a:gd name="T66" fmla="*/ 133350 w 328"/>
              <a:gd name="T67" fmla="*/ 177800 h 208"/>
              <a:gd name="T68" fmla="*/ 106363 w 328"/>
              <a:gd name="T69" fmla="*/ 177800 h 208"/>
              <a:gd name="T70" fmla="*/ 79375 w 328"/>
              <a:gd name="T71" fmla="*/ 152400 h 208"/>
              <a:gd name="T72" fmla="*/ 39687 w 328"/>
              <a:gd name="T73" fmla="*/ 165100 h 208"/>
              <a:gd name="T74" fmla="*/ 0 w 328"/>
              <a:gd name="T75" fmla="*/ 127000 h 2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8"/>
              <a:gd name="T115" fmla="*/ 0 h 208"/>
              <a:gd name="T116" fmla="*/ 328 w 328"/>
              <a:gd name="T117" fmla="*/ 208 h 2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8" h="208">
                <a:moveTo>
                  <a:pt x="0" y="80"/>
                </a:moveTo>
                <a:lnTo>
                  <a:pt x="0" y="56"/>
                </a:lnTo>
                <a:lnTo>
                  <a:pt x="25" y="32"/>
                </a:lnTo>
                <a:lnTo>
                  <a:pt x="50" y="48"/>
                </a:lnTo>
                <a:lnTo>
                  <a:pt x="67" y="32"/>
                </a:lnTo>
                <a:lnTo>
                  <a:pt x="92" y="24"/>
                </a:lnTo>
                <a:lnTo>
                  <a:pt x="101" y="32"/>
                </a:lnTo>
                <a:lnTo>
                  <a:pt x="117" y="40"/>
                </a:lnTo>
                <a:lnTo>
                  <a:pt x="134" y="48"/>
                </a:lnTo>
                <a:lnTo>
                  <a:pt x="160" y="40"/>
                </a:lnTo>
                <a:lnTo>
                  <a:pt x="210" y="40"/>
                </a:lnTo>
                <a:lnTo>
                  <a:pt x="235" y="32"/>
                </a:lnTo>
                <a:lnTo>
                  <a:pt x="252" y="16"/>
                </a:lnTo>
                <a:lnTo>
                  <a:pt x="261" y="16"/>
                </a:lnTo>
                <a:lnTo>
                  <a:pt x="286" y="24"/>
                </a:lnTo>
                <a:lnTo>
                  <a:pt x="294" y="8"/>
                </a:lnTo>
                <a:lnTo>
                  <a:pt x="320" y="0"/>
                </a:lnTo>
                <a:lnTo>
                  <a:pt x="328" y="16"/>
                </a:lnTo>
                <a:lnTo>
                  <a:pt x="311" y="56"/>
                </a:lnTo>
                <a:lnTo>
                  <a:pt x="303" y="80"/>
                </a:lnTo>
                <a:lnTo>
                  <a:pt x="286" y="104"/>
                </a:lnTo>
                <a:lnTo>
                  <a:pt x="286" y="112"/>
                </a:lnTo>
                <a:lnTo>
                  <a:pt x="303" y="128"/>
                </a:lnTo>
                <a:lnTo>
                  <a:pt x="320" y="160"/>
                </a:lnTo>
                <a:lnTo>
                  <a:pt x="303" y="176"/>
                </a:lnTo>
                <a:lnTo>
                  <a:pt x="303" y="208"/>
                </a:lnTo>
                <a:lnTo>
                  <a:pt x="269" y="200"/>
                </a:lnTo>
                <a:lnTo>
                  <a:pt x="227" y="192"/>
                </a:lnTo>
                <a:lnTo>
                  <a:pt x="202" y="152"/>
                </a:lnTo>
                <a:lnTo>
                  <a:pt x="168" y="160"/>
                </a:lnTo>
                <a:lnTo>
                  <a:pt x="143" y="144"/>
                </a:lnTo>
                <a:lnTo>
                  <a:pt x="126" y="128"/>
                </a:lnTo>
                <a:lnTo>
                  <a:pt x="109" y="128"/>
                </a:lnTo>
                <a:lnTo>
                  <a:pt x="84" y="112"/>
                </a:lnTo>
                <a:lnTo>
                  <a:pt x="67" y="112"/>
                </a:lnTo>
                <a:lnTo>
                  <a:pt x="50" y="96"/>
                </a:lnTo>
                <a:lnTo>
                  <a:pt x="25" y="104"/>
                </a:lnTo>
                <a:lnTo>
                  <a:pt x="0" y="80"/>
                </a:lnTo>
                <a:close/>
              </a:path>
            </a:pathLst>
          </a:custGeom>
          <a:solidFill>
            <a:srgbClr val="00FF00"/>
          </a:solidFill>
          <a:ln w="9525">
            <a:noFill/>
            <a:round/>
            <a:headEnd/>
            <a:tailEnd/>
          </a:ln>
        </p:spPr>
        <p:txBody>
          <a:bodyPr/>
          <a:lstStyle/>
          <a:p>
            <a:endParaRPr lang="it-IT"/>
          </a:p>
        </p:txBody>
      </p:sp>
      <p:sp>
        <p:nvSpPr>
          <p:cNvPr id="17427" name="Freeform 20"/>
          <p:cNvSpPr>
            <a:spLocks/>
          </p:cNvSpPr>
          <p:nvPr/>
        </p:nvSpPr>
        <p:spPr bwMode="auto">
          <a:xfrm>
            <a:off x="6049963" y="3130550"/>
            <a:ext cx="173037" cy="279400"/>
          </a:xfrm>
          <a:custGeom>
            <a:avLst/>
            <a:gdLst>
              <a:gd name="T0" fmla="*/ 0 w 109"/>
              <a:gd name="T1" fmla="*/ 266700 h 176"/>
              <a:gd name="T2" fmla="*/ 79375 w 109"/>
              <a:gd name="T3" fmla="*/ 279400 h 176"/>
              <a:gd name="T4" fmla="*/ 120650 w 109"/>
              <a:gd name="T5" fmla="*/ 228600 h 176"/>
              <a:gd name="T6" fmla="*/ 120650 w 109"/>
              <a:gd name="T7" fmla="*/ 177800 h 176"/>
              <a:gd name="T8" fmla="*/ 173037 w 109"/>
              <a:gd name="T9" fmla="*/ 152400 h 176"/>
              <a:gd name="T10" fmla="*/ 146050 w 109"/>
              <a:gd name="T11" fmla="*/ 114300 h 176"/>
              <a:gd name="T12" fmla="*/ 173037 w 109"/>
              <a:gd name="T13" fmla="*/ 101600 h 176"/>
              <a:gd name="T14" fmla="*/ 160337 w 109"/>
              <a:gd name="T15" fmla="*/ 12700 h 176"/>
              <a:gd name="T16" fmla="*/ 133350 w 109"/>
              <a:gd name="T17" fmla="*/ 0 h 176"/>
              <a:gd name="T18" fmla="*/ 106362 w 109"/>
              <a:gd name="T19" fmla="*/ 25400 h 176"/>
              <a:gd name="T20" fmla="*/ 93662 w 109"/>
              <a:gd name="T21" fmla="*/ 76200 h 176"/>
              <a:gd name="T22" fmla="*/ 66675 w 109"/>
              <a:gd name="T23" fmla="*/ 25400 h 176"/>
              <a:gd name="T24" fmla="*/ 12700 w 109"/>
              <a:gd name="T25" fmla="*/ 63500 h 176"/>
              <a:gd name="T26" fmla="*/ 0 w 109"/>
              <a:gd name="T27" fmla="*/ 76200 h 176"/>
              <a:gd name="T28" fmla="*/ 12700 w 109"/>
              <a:gd name="T29" fmla="*/ 114300 h 176"/>
              <a:gd name="T30" fmla="*/ 66675 w 109"/>
              <a:gd name="T31" fmla="*/ 139700 h 176"/>
              <a:gd name="T32" fmla="*/ 79375 w 109"/>
              <a:gd name="T33" fmla="*/ 177800 h 176"/>
              <a:gd name="T34" fmla="*/ 52387 w 109"/>
              <a:gd name="T35" fmla="*/ 228600 h 176"/>
              <a:gd name="T36" fmla="*/ 12700 w 109"/>
              <a:gd name="T37" fmla="*/ 215900 h 176"/>
              <a:gd name="T38" fmla="*/ 0 w 109"/>
              <a:gd name="T39" fmla="*/ 266700 h 17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9"/>
              <a:gd name="T61" fmla="*/ 0 h 176"/>
              <a:gd name="T62" fmla="*/ 109 w 109"/>
              <a:gd name="T63" fmla="*/ 176 h 17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9" h="176">
                <a:moveTo>
                  <a:pt x="0" y="168"/>
                </a:moveTo>
                <a:lnTo>
                  <a:pt x="50" y="176"/>
                </a:lnTo>
                <a:lnTo>
                  <a:pt x="76" y="144"/>
                </a:lnTo>
                <a:lnTo>
                  <a:pt x="76" y="112"/>
                </a:lnTo>
                <a:lnTo>
                  <a:pt x="109" y="96"/>
                </a:lnTo>
                <a:lnTo>
                  <a:pt x="92" y="72"/>
                </a:lnTo>
                <a:lnTo>
                  <a:pt x="109" y="64"/>
                </a:lnTo>
                <a:lnTo>
                  <a:pt x="101" y="8"/>
                </a:lnTo>
                <a:lnTo>
                  <a:pt x="84" y="0"/>
                </a:lnTo>
                <a:lnTo>
                  <a:pt x="67" y="16"/>
                </a:lnTo>
                <a:lnTo>
                  <a:pt x="59" y="48"/>
                </a:lnTo>
                <a:lnTo>
                  <a:pt x="42" y="16"/>
                </a:lnTo>
                <a:lnTo>
                  <a:pt x="8" y="40"/>
                </a:lnTo>
                <a:lnTo>
                  <a:pt x="0" y="48"/>
                </a:lnTo>
                <a:lnTo>
                  <a:pt x="8" y="72"/>
                </a:lnTo>
                <a:lnTo>
                  <a:pt x="42" y="88"/>
                </a:lnTo>
                <a:lnTo>
                  <a:pt x="50" y="112"/>
                </a:lnTo>
                <a:lnTo>
                  <a:pt x="33" y="144"/>
                </a:lnTo>
                <a:lnTo>
                  <a:pt x="8" y="136"/>
                </a:lnTo>
                <a:lnTo>
                  <a:pt x="0" y="168"/>
                </a:lnTo>
                <a:close/>
              </a:path>
            </a:pathLst>
          </a:custGeom>
          <a:noFill/>
          <a:ln w="12700">
            <a:solidFill>
              <a:srgbClr val="000000"/>
            </a:solidFill>
            <a:round/>
            <a:headEnd/>
            <a:tailEnd/>
          </a:ln>
        </p:spPr>
        <p:txBody>
          <a:bodyPr/>
          <a:lstStyle/>
          <a:p>
            <a:endParaRPr lang="it-IT"/>
          </a:p>
        </p:txBody>
      </p:sp>
      <p:sp>
        <p:nvSpPr>
          <p:cNvPr id="17428" name="Freeform 21"/>
          <p:cNvSpPr>
            <a:spLocks/>
          </p:cNvSpPr>
          <p:nvPr/>
        </p:nvSpPr>
        <p:spPr bwMode="auto">
          <a:xfrm>
            <a:off x="6357938" y="6508750"/>
            <a:ext cx="520700" cy="330200"/>
          </a:xfrm>
          <a:custGeom>
            <a:avLst/>
            <a:gdLst>
              <a:gd name="T0" fmla="*/ 0 w 328"/>
              <a:gd name="T1" fmla="*/ 127000 h 208"/>
              <a:gd name="T2" fmla="*/ 0 w 328"/>
              <a:gd name="T3" fmla="*/ 88900 h 208"/>
              <a:gd name="T4" fmla="*/ 39687 w 328"/>
              <a:gd name="T5" fmla="*/ 50800 h 208"/>
              <a:gd name="T6" fmla="*/ 79375 w 328"/>
              <a:gd name="T7" fmla="*/ 76200 h 208"/>
              <a:gd name="T8" fmla="*/ 106363 w 328"/>
              <a:gd name="T9" fmla="*/ 50800 h 208"/>
              <a:gd name="T10" fmla="*/ 146050 w 328"/>
              <a:gd name="T11" fmla="*/ 38100 h 208"/>
              <a:gd name="T12" fmla="*/ 160337 w 328"/>
              <a:gd name="T13" fmla="*/ 50800 h 208"/>
              <a:gd name="T14" fmla="*/ 185737 w 328"/>
              <a:gd name="T15" fmla="*/ 63500 h 208"/>
              <a:gd name="T16" fmla="*/ 212725 w 328"/>
              <a:gd name="T17" fmla="*/ 76200 h 208"/>
              <a:gd name="T18" fmla="*/ 254000 w 328"/>
              <a:gd name="T19" fmla="*/ 63500 h 208"/>
              <a:gd name="T20" fmla="*/ 333375 w 328"/>
              <a:gd name="T21" fmla="*/ 63500 h 208"/>
              <a:gd name="T22" fmla="*/ 373062 w 328"/>
              <a:gd name="T23" fmla="*/ 50800 h 208"/>
              <a:gd name="T24" fmla="*/ 400050 w 328"/>
              <a:gd name="T25" fmla="*/ 25400 h 208"/>
              <a:gd name="T26" fmla="*/ 414338 w 328"/>
              <a:gd name="T27" fmla="*/ 25400 h 208"/>
              <a:gd name="T28" fmla="*/ 454025 w 328"/>
              <a:gd name="T29" fmla="*/ 38100 h 208"/>
              <a:gd name="T30" fmla="*/ 466725 w 328"/>
              <a:gd name="T31" fmla="*/ 12700 h 208"/>
              <a:gd name="T32" fmla="*/ 508000 w 328"/>
              <a:gd name="T33" fmla="*/ 0 h 208"/>
              <a:gd name="T34" fmla="*/ 520700 w 328"/>
              <a:gd name="T35" fmla="*/ 25400 h 208"/>
              <a:gd name="T36" fmla="*/ 493713 w 328"/>
              <a:gd name="T37" fmla="*/ 88900 h 208"/>
              <a:gd name="T38" fmla="*/ 481013 w 328"/>
              <a:gd name="T39" fmla="*/ 127000 h 208"/>
              <a:gd name="T40" fmla="*/ 454025 w 328"/>
              <a:gd name="T41" fmla="*/ 165100 h 208"/>
              <a:gd name="T42" fmla="*/ 454025 w 328"/>
              <a:gd name="T43" fmla="*/ 177800 h 208"/>
              <a:gd name="T44" fmla="*/ 481013 w 328"/>
              <a:gd name="T45" fmla="*/ 203200 h 208"/>
              <a:gd name="T46" fmla="*/ 508000 w 328"/>
              <a:gd name="T47" fmla="*/ 254000 h 208"/>
              <a:gd name="T48" fmla="*/ 481013 w 328"/>
              <a:gd name="T49" fmla="*/ 279400 h 208"/>
              <a:gd name="T50" fmla="*/ 481013 w 328"/>
              <a:gd name="T51" fmla="*/ 330200 h 208"/>
              <a:gd name="T52" fmla="*/ 427038 w 328"/>
              <a:gd name="T53" fmla="*/ 317500 h 208"/>
              <a:gd name="T54" fmla="*/ 360362 w 328"/>
              <a:gd name="T55" fmla="*/ 304800 h 208"/>
              <a:gd name="T56" fmla="*/ 320675 w 328"/>
              <a:gd name="T57" fmla="*/ 241300 h 208"/>
              <a:gd name="T58" fmla="*/ 266700 w 328"/>
              <a:gd name="T59" fmla="*/ 254000 h 208"/>
              <a:gd name="T60" fmla="*/ 227013 w 328"/>
              <a:gd name="T61" fmla="*/ 228600 h 208"/>
              <a:gd name="T62" fmla="*/ 200025 w 328"/>
              <a:gd name="T63" fmla="*/ 203200 h 208"/>
              <a:gd name="T64" fmla="*/ 173037 w 328"/>
              <a:gd name="T65" fmla="*/ 203200 h 208"/>
              <a:gd name="T66" fmla="*/ 133350 w 328"/>
              <a:gd name="T67" fmla="*/ 177800 h 208"/>
              <a:gd name="T68" fmla="*/ 106363 w 328"/>
              <a:gd name="T69" fmla="*/ 177800 h 208"/>
              <a:gd name="T70" fmla="*/ 79375 w 328"/>
              <a:gd name="T71" fmla="*/ 152400 h 208"/>
              <a:gd name="T72" fmla="*/ 39687 w 328"/>
              <a:gd name="T73" fmla="*/ 165100 h 208"/>
              <a:gd name="T74" fmla="*/ 0 w 328"/>
              <a:gd name="T75" fmla="*/ 127000 h 2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8"/>
              <a:gd name="T115" fmla="*/ 0 h 208"/>
              <a:gd name="T116" fmla="*/ 328 w 328"/>
              <a:gd name="T117" fmla="*/ 208 h 20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8" h="208">
                <a:moveTo>
                  <a:pt x="0" y="80"/>
                </a:moveTo>
                <a:lnTo>
                  <a:pt x="0" y="56"/>
                </a:lnTo>
                <a:lnTo>
                  <a:pt x="25" y="32"/>
                </a:lnTo>
                <a:lnTo>
                  <a:pt x="50" y="48"/>
                </a:lnTo>
                <a:lnTo>
                  <a:pt x="67" y="32"/>
                </a:lnTo>
                <a:lnTo>
                  <a:pt x="92" y="24"/>
                </a:lnTo>
                <a:lnTo>
                  <a:pt x="101" y="32"/>
                </a:lnTo>
                <a:lnTo>
                  <a:pt x="117" y="40"/>
                </a:lnTo>
                <a:lnTo>
                  <a:pt x="134" y="48"/>
                </a:lnTo>
                <a:lnTo>
                  <a:pt x="160" y="40"/>
                </a:lnTo>
                <a:lnTo>
                  <a:pt x="210" y="40"/>
                </a:lnTo>
                <a:lnTo>
                  <a:pt x="235" y="32"/>
                </a:lnTo>
                <a:lnTo>
                  <a:pt x="252" y="16"/>
                </a:lnTo>
                <a:lnTo>
                  <a:pt x="261" y="16"/>
                </a:lnTo>
                <a:lnTo>
                  <a:pt x="286" y="24"/>
                </a:lnTo>
                <a:lnTo>
                  <a:pt x="294" y="8"/>
                </a:lnTo>
                <a:lnTo>
                  <a:pt x="320" y="0"/>
                </a:lnTo>
                <a:lnTo>
                  <a:pt x="328" y="16"/>
                </a:lnTo>
                <a:lnTo>
                  <a:pt x="311" y="56"/>
                </a:lnTo>
                <a:lnTo>
                  <a:pt x="303" y="80"/>
                </a:lnTo>
                <a:lnTo>
                  <a:pt x="286" y="104"/>
                </a:lnTo>
                <a:lnTo>
                  <a:pt x="286" y="112"/>
                </a:lnTo>
                <a:lnTo>
                  <a:pt x="303" y="128"/>
                </a:lnTo>
                <a:lnTo>
                  <a:pt x="320" y="160"/>
                </a:lnTo>
                <a:lnTo>
                  <a:pt x="303" y="176"/>
                </a:lnTo>
                <a:lnTo>
                  <a:pt x="303" y="208"/>
                </a:lnTo>
                <a:lnTo>
                  <a:pt x="269" y="200"/>
                </a:lnTo>
                <a:lnTo>
                  <a:pt x="227" y="192"/>
                </a:lnTo>
                <a:lnTo>
                  <a:pt x="202" y="152"/>
                </a:lnTo>
                <a:lnTo>
                  <a:pt x="168" y="160"/>
                </a:lnTo>
                <a:lnTo>
                  <a:pt x="143" y="144"/>
                </a:lnTo>
                <a:lnTo>
                  <a:pt x="126" y="128"/>
                </a:lnTo>
                <a:lnTo>
                  <a:pt x="109" y="128"/>
                </a:lnTo>
                <a:lnTo>
                  <a:pt x="84" y="112"/>
                </a:lnTo>
                <a:lnTo>
                  <a:pt x="67" y="112"/>
                </a:lnTo>
                <a:lnTo>
                  <a:pt x="50" y="96"/>
                </a:lnTo>
                <a:lnTo>
                  <a:pt x="25" y="104"/>
                </a:lnTo>
                <a:lnTo>
                  <a:pt x="0" y="80"/>
                </a:lnTo>
                <a:close/>
              </a:path>
            </a:pathLst>
          </a:custGeom>
          <a:noFill/>
          <a:ln w="12700">
            <a:solidFill>
              <a:srgbClr val="000000"/>
            </a:solidFill>
            <a:round/>
            <a:headEnd/>
            <a:tailEnd/>
          </a:ln>
        </p:spPr>
        <p:txBody>
          <a:bodyPr/>
          <a:lstStyle/>
          <a:p>
            <a:endParaRPr lang="it-IT"/>
          </a:p>
        </p:txBody>
      </p:sp>
      <p:sp>
        <p:nvSpPr>
          <p:cNvPr id="17429" name="Freeform 22"/>
          <p:cNvSpPr>
            <a:spLocks/>
          </p:cNvSpPr>
          <p:nvPr/>
        </p:nvSpPr>
        <p:spPr bwMode="auto">
          <a:xfrm>
            <a:off x="8337550" y="6750050"/>
            <a:ext cx="493713" cy="114300"/>
          </a:xfrm>
          <a:custGeom>
            <a:avLst/>
            <a:gdLst>
              <a:gd name="T0" fmla="*/ 0 w 311"/>
              <a:gd name="T1" fmla="*/ 38100 h 72"/>
              <a:gd name="T2" fmla="*/ 12700 w 311"/>
              <a:gd name="T3" fmla="*/ 88900 h 72"/>
              <a:gd name="T4" fmla="*/ 52388 w 311"/>
              <a:gd name="T5" fmla="*/ 101600 h 72"/>
              <a:gd name="T6" fmla="*/ 106363 w 311"/>
              <a:gd name="T7" fmla="*/ 101600 h 72"/>
              <a:gd name="T8" fmla="*/ 200025 w 311"/>
              <a:gd name="T9" fmla="*/ 88900 h 72"/>
              <a:gd name="T10" fmla="*/ 227013 w 311"/>
              <a:gd name="T11" fmla="*/ 88900 h 72"/>
              <a:gd name="T12" fmla="*/ 227013 w 311"/>
              <a:gd name="T13" fmla="*/ 114300 h 72"/>
              <a:gd name="T14" fmla="*/ 306388 w 311"/>
              <a:gd name="T15" fmla="*/ 114300 h 72"/>
              <a:gd name="T16" fmla="*/ 347663 w 311"/>
              <a:gd name="T17" fmla="*/ 88900 h 72"/>
              <a:gd name="T18" fmla="*/ 400050 w 311"/>
              <a:gd name="T19" fmla="*/ 88900 h 72"/>
              <a:gd name="T20" fmla="*/ 441325 w 311"/>
              <a:gd name="T21" fmla="*/ 63500 h 72"/>
              <a:gd name="T22" fmla="*/ 493713 w 311"/>
              <a:gd name="T23" fmla="*/ 50800 h 72"/>
              <a:gd name="T24" fmla="*/ 493713 w 311"/>
              <a:gd name="T25" fmla="*/ 0 h 72"/>
              <a:gd name="T26" fmla="*/ 454025 w 311"/>
              <a:gd name="T27" fmla="*/ 25400 h 72"/>
              <a:gd name="T28" fmla="*/ 427038 w 311"/>
              <a:gd name="T29" fmla="*/ 38100 h 72"/>
              <a:gd name="T30" fmla="*/ 400050 w 311"/>
              <a:gd name="T31" fmla="*/ 38100 h 72"/>
              <a:gd name="T32" fmla="*/ 387350 w 311"/>
              <a:gd name="T33" fmla="*/ 12700 h 72"/>
              <a:gd name="T34" fmla="*/ 347663 w 311"/>
              <a:gd name="T35" fmla="*/ 25400 h 72"/>
              <a:gd name="T36" fmla="*/ 266700 w 311"/>
              <a:gd name="T37" fmla="*/ 38100 h 72"/>
              <a:gd name="T38" fmla="*/ 266700 w 311"/>
              <a:gd name="T39" fmla="*/ 12700 h 72"/>
              <a:gd name="T40" fmla="*/ 133350 w 311"/>
              <a:gd name="T41" fmla="*/ 63500 h 72"/>
              <a:gd name="T42" fmla="*/ 119063 w 311"/>
              <a:gd name="T43" fmla="*/ 25400 h 72"/>
              <a:gd name="T44" fmla="*/ 93663 w 311"/>
              <a:gd name="T45" fmla="*/ 12700 h 72"/>
              <a:gd name="T46" fmla="*/ 93663 w 311"/>
              <a:gd name="T47" fmla="*/ 38100 h 72"/>
              <a:gd name="T48" fmla="*/ 52388 w 311"/>
              <a:gd name="T49" fmla="*/ 38100 h 72"/>
              <a:gd name="T50" fmla="*/ 25400 w 311"/>
              <a:gd name="T51" fmla="*/ 0 h 72"/>
              <a:gd name="T52" fmla="*/ 25400 w 311"/>
              <a:gd name="T53" fmla="*/ 25400 h 72"/>
              <a:gd name="T54" fmla="*/ 0 w 311"/>
              <a:gd name="T55" fmla="*/ 38100 h 7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1"/>
              <a:gd name="T85" fmla="*/ 0 h 72"/>
              <a:gd name="T86" fmla="*/ 311 w 311"/>
              <a:gd name="T87" fmla="*/ 72 h 7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1" h="72">
                <a:moveTo>
                  <a:pt x="0" y="24"/>
                </a:moveTo>
                <a:lnTo>
                  <a:pt x="8" y="56"/>
                </a:lnTo>
                <a:lnTo>
                  <a:pt x="33" y="64"/>
                </a:lnTo>
                <a:lnTo>
                  <a:pt x="67" y="64"/>
                </a:lnTo>
                <a:lnTo>
                  <a:pt x="126" y="56"/>
                </a:lnTo>
                <a:lnTo>
                  <a:pt x="143" y="56"/>
                </a:lnTo>
                <a:lnTo>
                  <a:pt x="143" y="72"/>
                </a:lnTo>
                <a:lnTo>
                  <a:pt x="193" y="72"/>
                </a:lnTo>
                <a:lnTo>
                  <a:pt x="219" y="56"/>
                </a:lnTo>
                <a:lnTo>
                  <a:pt x="252" y="56"/>
                </a:lnTo>
                <a:lnTo>
                  <a:pt x="278" y="40"/>
                </a:lnTo>
                <a:lnTo>
                  <a:pt x="311" y="32"/>
                </a:lnTo>
                <a:lnTo>
                  <a:pt x="311" y="0"/>
                </a:lnTo>
                <a:lnTo>
                  <a:pt x="286" y="16"/>
                </a:lnTo>
                <a:lnTo>
                  <a:pt x="269" y="24"/>
                </a:lnTo>
                <a:lnTo>
                  <a:pt x="252" y="24"/>
                </a:lnTo>
                <a:lnTo>
                  <a:pt x="244" y="8"/>
                </a:lnTo>
                <a:lnTo>
                  <a:pt x="219" y="16"/>
                </a:lnTo>
                <a:lnTo>
                  <a:pt x="168" y="24"/>
                </a:lnTo>
                <a:lnTo>
                  <a:pt x="168" y="8"/>
                </a:lnTo>
                <a:lnTo>
                  <a:pt x="84" y="40"/>
                </a:lnTo>
                <a:lnTo>
                  <a:pt x="75" y="16"/>
                </a:lnTo>
                <a:lnTo>
                  <a:pt x="59" y="8"/>
                </a:lnTo>
                <a:lnTo>
                  <a:pt x="59" y="24"/>
                </a:lnTo>
                <a:lnTo>
                  <a:pt x="33" y="24"/>
                </a:lnTo>
                <a:lnTo>
                  <a:pt x="16" y="0"/>
                </a:lnTo>
                <a:lnTo>
                  <a:pt x="16" y="16"/>
                </a:lnTo>
                <a:lnTo>
                  <a:pt x="0" y="24"/>
                </a:lnTo>
                <a:close/>
              </a:path>
            </a:pathLst>
          </a:custGeom>
          <a:solidFill>
            <a:srgbClr val="00A0C6"/>
          </a:solidFill>
          <a:ln w="9525">
            <a:noFill/>
            <a:round/>
            <a:headEnd/>
            <a:tailEnd/>
          </a:ln>
        </p:spPr>
        <p:txBody>
          <a:bodyPr/>
          <a:lstStyle/>
          <a:p>
            <a:endParaRPr lang="it-IT"/>
          </a:p>
        </p:txBody>
      </p:sp>
      <p:sp>
        <p:nvSpPr>
          <p:cNvPr id="17430" name="Freeform 23"/>
          <p:cNvSpPr>
            <a:spLocks/>
          </p:cNvSpPr>
          <p:nvPr/>
        </p:nvSpPr>
        <p:spPr bwMode="auto">
          <a:xfrm>
            <a:off x="5635625" y="5975350"/>
            <a:ext cx="266700" cy="457200"/>
          </a:xfrm>
          <a:custGeom>
            <a:avLst/>
            <a:gdLst>
              <a:gd name="T0" fmla="*/ 0 w 168"/>
              <a:gd name="T1" fmla="*/ 63500 h 288"/>
              <a:gd name="T2" fmla="*/ 52388 w 168"/>
              <a:gd name="T3" fmla="*/ 76200 h 288"/>
              <a:gd name="T4" fmla="*/ 93662 w 168"/>
              <a:gd name="T5" fmla="*/ 63500 h 288"/>
              <a:gd name="T6" fmla="*/ 160337 w 168"/>
              <a:gd name="T7" fmla="*/ 12700 h 288"/>
              <a:gd name="T8" fmla="*/ 173037 w 168"/>
              <a:gd name="T9" fmla="*/ 0 h 288"/>
              <a:gd name="T10" fmla="*/ 227013 w 168"/>
              <a:gd name="T11" fmla="*/ 25400 h 288"/>
              <a:gd name="T12" fmla="*/ 227013 w 168"/>
              <a:gd name="T13" fmla="*/ 50800 h 288"/>
              <a:gd name="T14" fmla="*/ 266700 w 168"/>
              <a:gd name="T15" fmla="*/ 152400 h 288"/>
              <a:gd name="T16" fmla="*/ 239713 w 168"/>
              <a:gd name="T17" fmla="*/ 190500 h 288"/>
              <a:gd name="T18" fmla="*/ 266700 w 168"/>
              <a:gd name="T19" fmla="*/ 241300 h 288"/>
              <a:gd name="T20" fmla="*/ 227013 w 168"/>
              <a:gd name="T21" fmla="*/ 406400 h 288"/>
              <a:gd name="T22" fmla="*/ 185737 w 168"/>
              <a:gd name="T23" fmla="*/ 393700 h 288"/>
              <a:gd name="T24" fmla="*/ 146050 w 168"/>
              <a:gd name="T25" fmla="*/ 393700 h 288"/>
              <a:gd name="T26" fmla="*/ 133350 w 168"/>
              <a:gd name="T27" fmla="*/ 419100 h 288"/>
              <a:gd name="T28" fmla="*/ 106363 w 168"/>
              <a:gd name="T29" fmla="*/ 444500 h 288"/>
              <a:gd name="T30" fmla="*/ 66675 w 168"/>
              <a:gd name="T31" fmla="*/ 457200 h 288"/>
              <a:gd name="T32" fmla="*/ 39687 w 168"/>
              <a:gd name="T33" fmla="*/ 393700 h 288"/>
              <a:gd name="T34" fmla="*/ 39687 w 168"/>
              <a:gd name="T35" fmla="*/ 317500 h 288"/>
              <a:gd name="T36" fmla="*/ 52388 w 168"/>
              <a:gd name="T37" fmla="*/ 279400 h 288"/>
              <a:gd name="T38" fmla="*/ 39687 w 168"/>
              <a:gd name="T39" fmla="*/ 254000 h 288"/>
              <a:gd name="T40" fmla="*/ 52388 w 168"/>
              <a:gd name="T41" fmla="*/ 215900 h 288"/>
              <a:gd name="T42" fmla="*/ 52388 w 168"/>
              <a:gd name="T43" fmla="*/ 177800 h 288"/>
              <a:gd name="T44" fmla="*/ 39687 w 168"/>
              <a:gd name="T45" fmla="*/ 127000 h 288"/>
              <a:gd name="T46" fmla="*/ 0 w 168"/>
              <a:gd name="T47" fmla="*/ 114300 h 288"/>
              <a:gd name="T48" fmla="*/ 0 w 168"/>
              <a:gd name="T49" fmla="*/ 63500 h 2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8"/>
              <a:gd name="T76" fmla="*/ 0 h 288"/>
              <a:gd name="T77" fmla="*/ 168 w 168"/>
              <a:gd name="T78" fmla="*/ 288 h 2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8" h="288">
                <a:moveTo>
                  <a:pt x="0" y="40"/>
                </a:moveTo>
                <a:lnTo>
                  <a:pt x="33" y="48"/>
                </a:lnTo>
                <a:lnTo>
                  <a:pt x="59" y="40"/>
                </a:lnTo>
                <a:lnTo>
                  <a:pt x="101" y="8"/>
                </a:lnTo>
                <a:lnTo>
                  <a:pt x="109" y="0"/>
                </a:lnTo>
                <a:lnTo>
                  <a:pt x="143" y="16"/>
                </a:lnTo>
                <a:lnTo>
                  <a:pt x="143" y="32"/>
                </a:lnTo>
                <a:lnTo>
                  <a:pt x="168" y="96"/>
                </a:lnTo>
                <a:lnTo>
                  <a:pt x="151" y="120"/>
                </a:lnTo>
                <a:lnTo>
                  <a:pt x="168" y="152"/>
                </a:lnTo>
                <a:lnTo>
                  <a:pt x="143" y="256"/>
                </a:lnTo>
                <a:lnTo>
                  <a:pt x="117" y="248"/>
                </a:lnTo>
                <a:lnTo>
                  <a:pt x="92" y="248"/>
                </a:lnTo>
                <a:lnTo>
                  <a:pt x="84" y="264"/>
                </a:lnTo>
                <a:lnTo>
                  <a:pt x="67" y="280"/>
                </a:lnTo>
                <a:lnTo>
                  <a:pt x="42" y="288"/>
                </a:lnTo>
                <a:lnTo>
                  <a:pt x="25" y="248"/>
                </a:lnTo>
                <a:lnTo>
                  <a:pt x="25" y="200"/>
                </a:lnTo>
                <a:lnTo>
                  <a:pt x="33" y="176"/>
                </a:lnTo>
                <a:lnTo>
                  <a:pt x="25" y="160"/>
                </a:lnTo>
                <a:lnTo>
                  <a:pt x="33" y="136"/>
                </a:lnTo>
                <a:lnTo>
                  <a:pt x="33" y="112"/>
                </a:lnTo>
                <a:lnTo>
                  <a:pt x="25" y="80"/>
                </a:lnTo>
                <a:lnTo>
                  <a:pt x="0" y="72"/>
                </a:lnTo>
                <a:lnTo>
                  <a:pt x="0" y="40"/>
                </a:lnTo>
                <a:close/>
              </a:path>
            </a:pathLst>
          </a:custGeom>
          <a:solidFill>
            <a:srgbClr val="00FF00"/>
          </a:solidFill>
          <a:ln w="9525">
            <a:noFill/>
            <a:round/>
            <a:headEnd/>
            <a:tailEnd/>
          </a:ln>
        </p:spPr>
        <p:txBody>
          <a:bodyPr/>
          <a:lstStyle/>
          <a:p>
            <a:endParaRPr lang="it-IT"/>
          </a:p>
        </p:txBody>
      </p:sp>
      <p:sp>
        <p:nvSpPr>
          <p:cNvPr id="17431" name="Freeform 24"/>
          <p:cNvSpPr>
            <a:spLocks/>
          </p:cNvSpPr>
          <p:nvPr/>
        </p:nvSpPr>
        <p:spPr bwMode="auto">
          <a:xfrm>
            <a:off x="8337550" y="6750050"/>
            <a:ext cx="493713" cy="114300"/>
          </a:xfrm>
          <a:custGeom>
            <a:avLst/>
            <a:gdLst>
              <a:gd name="T0" fmla="*/ 0 w 311"/>
              <a:gd name="T1" fmla="*/ 38100 h 72"/>
              <a:gd name="T2" fmla="*/ 12700 w 311"/>
              <a:gd name="T3" fmla="*/ 88900 h 72"/>
              <a:gd name="T4" fmla="*/ 52388 w 311"/>
              <a:gd name="T5" fmla="*/ 101600 h 72"/>
              <a:gd name="T6" fmla="*/ 106363 w 311"/>
              <a:gd name="T7" fmla="*/ 101600 h 72"/>
              <a:gd name="T8" fmla="*/ 200025 w 311"/>
              <a:gd name="T9" fmla="*/ 88900 h 72"/>
              <a:gd name="T10" fmla="*/ 227013 w 311"/>
              <a:gd name="T11" fmla="*/ 88900 h 72"/>
              <a:gd name="T12" fmla="*/ 227013 w 311"/>
              <a:gd name="T13" fmla="*/ 114300 h 72"/>
              <a:gd name="T14" fmla="*/ 306388 w 311"/>
              <a:gd name="T15" fmla="*/ 114300 h 72"/>
              <a:gd name="T16" fmla="*/ 347663 w 311"/>
              <a:gd name="T17" fmla="*/ 88900 h 72"/>
              <a:gd name="T18" fmla="*/ 400050 w 311"/>
              <a:gd name="T19" fmla="*/ 88900 h 72"/>
              <a:gd name="T20" fmla="*/ 441325 w 311"/>
              <a:gd name="T21" fmla="*/ 63500 h 72"/>
              <a:gd name="T22" fmla="*/ 493713 w 311"/>
              <a:gd name="T23" fmla="*/ 50800 h 72"/>
              <a:gd name="T24" fmla="*/ 493713 w 311"/>
              <a:gd name="T25" fmla="*/ 0 h 72"/>
              <a:gd name="T26" fmla="*/ 454025 w 311"/>
              <a:gd name="T27" fmla="*/ 25400 h 72"/>
              <a:gd name="T28" fmla="*/ 427038 w 311"/>
              <a:gd name="T29" fmla="*/ 38100 h 72"/>
              <a:gd name="T30" fmla="*/ 400050 w 311"/>
              <a:gd name="T31" fmla="*/ 38100 h 72"/>
              <a:gd name="T32" fmla="*/ 387350 w 311"/>
              <a:gd name="T33" fmla="*/ 12700 h 72"/>
              <a:gd name="T34" fmla="*/ 347663 w 311"/>
              <a:gd name="T35" fmla="*/ 25400 h 72"/>
              <a:gd name="T36" fmla="*/ 266700 w 311"/>
              <a:gd name="T37" fmla="*/ 38100 h 72"/>
              <a:gd name="T38" fmla="*/ 266700 w 311"/>
              <a:gd name="T39" fmla="*/ 12700 h 72"/>
              <a:gd name="T40" fmla="*/ 133350 w 311"/>
              <a:gd name="T41" fmla="*/ 63500 h 72"/>
              <a:gd name="T42" fmla="*/ 119063 w 311"/>
              <a:gd name="T43" fmla="*/ 25400 h 72"/>
              <a:gd name="T44" fmla="*/ 93663 w 311"/>
              <a:gd name="T45" fmla="*/ 12700 h 72"/>
              <a:gd name="T46" fmla="*/ 93663 w 311"/>
              <a:gd name="T47" fmla="*/ 38100 h 72"/>
              <a:gd name="T48" fmla="*/ 52388 w 311"/>
              <a:gd name="T49" fmla="*/ 38100 h 72"/>
              <a:gd name="T50" fmla="*/ 25400 w 311"/>
              <a:gd name="T51" fmla="*/ 0 h 72"/>
              <a:gd name="T52" fmla="*/ 25400 w 311"/>
              <a:gd name="T53" fmla="*/ 25400 h 72"/>
              <a:gd name="T54" fmla="*/ 0 w 311"/>
              <a:gd name="T55" fmla="*/ 38100 h 7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1"/>
              <a:gd name="T85" fmla="*/ 0 h 72"/>
              <a:gd name="T86" fmla="*/ 311 w 311"/>
              <a:gd name="T87" fmla="*/ 72 h 7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1" h="72">
                <a:moveTo>
                  <a:pt x="0" y="24"/>
                </a:moveTo>
                <a:lnTo>
                  <a:pt x="8" y="56"/>
                </a:lnTo>
                <a:lnTo>
                  <a:pt x="33" y="64"/>
                </a:lnTo>
                <a:lnTo>
                  <a:pt x="67" y="64"/>
                </a:lnTo>
                <a:lnTo>
                  <a:pt x="126" y="56"/>
                </a:lnTo>
                <a:lnTo>
                  <a:pt x="143" y="56"/>
                </a:lnTo>
                <a:lnTo>
                  <a:pt x="143" y="72"/>
                </a:lnTo>
                <a:lnTo>
                  <a:pt x="193" y="72"/>
                </a:lnTo>
                <a:lnTo>
                  <a:pt x="219" y="56"/>
                </a:lnTo>
                <a:lnTo>
                  <a:pt x="252" y="56"/>
                </a:lnTo>
                <a:lnTo>
                  <a:pt x="278" y="40"/>
                </a:lnTo>
                <a:lnTo>
                  <a:pt x="311" y="32"/>
                </a:lnTo>
                <a:lnTo>
                  <a:pt x="311" y="0"/>
                </a:lnTo>
                <a:lnTo>
                  <a:pt x="286" y="16"/>
                </a:lnTo>
                <a:lnTo>
                  <a:pt x="269" y="24"/>
                </a:lnTo>
                <a:lnTo>
                  <a:pt x="252" y="24"/>
                </a:lnTo>
                <a:lnTo>
                  <a:pt x="244" y="8"/>
                </a:lnTo>
                <a:lnTo>
                  <a:pt x="219" y="16"/>
                </a:lnTo>
                <a:lnTo>
                  <a:pt x="168" y="24"/>
                </a:lnTo>
                <a:lnTo>
                  <a:pt x="168" y="8"/>
                </a:lnTo>
                <a:lnTo>
                  <a:pt x="84" y="40"/>
                </a:lnTo>
                <a:lnTo>
                  <a:pt x="75" y="16"/>
                </a:lnTo>
                <a:lnTo>
                  <a:pt x="59" y="8"/>
                </a:lnTo>
                <a:lnTo>
                  <a:pt x="59" y="24"/>
                </a:lnTo>
                <a:lnTo>
                  <a:pt x="33" y="24"/>
                </a:lnTo>
                <a:lnTo>
                  <a:pt x="16" y="0"/>
                </a:lnTo>
                <a:lnTo>
                  <a:pt x="16" y="16"/>
                </a:lnTo>
                <a:lnTo>
                  <a:pt x="0" y="24"/>
                </a:lnTo>
                <a:close/>
              </a:path>
            </a:pathLst>
          </a:custGeom>
          <a:noFill/>
          <a:ln w="12700">
            <a:solidFill>
              <a:srgbClr val="000000"/>
            </a:solidFill>
            <a:round/>
            <a:headEnd/>
            <a:tailEnd/>
          </a:ln>
        </p:spPr>
        <p:txBody>
          <a:bodyPr/>
          <a:lstStyle/>
          <a:p>
            <a:endParaRPr lang="it-IT"/>
          </a:p>
        </p:txBody>
      </p:sp>
      <p:sp>
        <p:nvSpPr>
          <p:cNvPr id="17432" name="Freeform 25"/>
          <p:cNvSpPr>
            <a:spLocks/>
          </p:cNvSpPr>
          <p:nvPr/>
        </p:nvSpPr>
        <p:spPr bwMode="auto">
          <a:xfrm>
            <a:off x="5635625" y="5975350"/>
            <a:ext cx="266700" cy="457200"/>
          </a:xfrm>
          <a:custGeom>
            <a:avLst/>
            <a:gdLst>
              <a:gd name="T0" fmla="*/ 0 w 168"/>
              <a:gd name="T1" fmla="*/ 63500 h 288"/>
              <a:gd name="T2" fmla="*/ 52388 w 168"/>
              <a:gd name="T3" fmla="*/ 76200 h 288"/>
              <a:gd name="T4" fmla="*/ 93662 w 168"/>
              <a:gd name="T5" fmla="*/ 63500 h 288"/>
              <a:gd name="T6" fmla="*/ 160337 w 168"/>
              <a:gd name="T7" fmla="*/ 12700 h 288"/>
              <a:gd name="T8" fmla="*/ 173037 w 168"/>
              <a:gd name="T9" fmla="*/ 0 h 288"/>
              <a:gd name="T10" fmla="*/ 227013 w 168"/>
              <a:gd name="T11" fmla="*/ 25400 h 288"/>
              <a:gd name="T12" fmla="*/ 227013 w 168"/>
              <a:gd name="T13" fmla="*/ 50800 h 288"/>
              <a:gd name="T14" fmla="*/ 266700 w 168"/>
              <a:gd name="T15" fmla="*/ 152400 h 288"/>
              <a:gd name="T16" fmla="*/ 239713 w 168"/>
              <a:gd name="T17" fmla="*/ 190500 h 288"/>
              <a:gd name="T18" fmla="*/ 266700 w 168"/>
              <a:gd name="T19" fmla="*/ 241300 h 288"/>
              <a:gd name="T20" fmla="*/ 227013 w 168"/>
              <a:gd name="T21" fmla="*/ 406400 h 288"/>
              <a:gd name="T22" fmla="*/ 185737 w 168"/>
              <a:gd name="T23" fmla="*/ 393700 h 288"/>
              <a:gd name="T24" fmla="*/ 146050 w 168"/>
              <a:gd name="T25" fmla="*/ 393700 h 288"/>
              <a:gd name="T26" fmla="*/ 133350 w 168"/>
              <a:gd name="T27" fmla="*/ 419100 h 288"/>
              <a:gd name="T28" fmla="*/ 106363 w 168"/>
              <a:gd name="T29" fmla="*/ 444500 h 288"/>
              <a:gd name="T30" fmla="*/ 66675 w 168"/>
              <a:gd name="T31" fmla="*/ 457200 h 288"/>
              <a:gd name="T32" fmla="*/ 39687 w 168"/>
              <a:gd name="T33" fmla="*/ 393700 h 288"/>
              <a:gd name="T34" fmla="*/ 39687 w 168"/>
              <a:gd name="T35" fmla="*/ 317500 h 288"/>
              <a:gd name="T36" fmla="*/ 52388 w 168"/>
              <a:gd name="T37" fmla="*/ 279400 h 288"/>
              <a:gd name="T38" fmla="*/ 39687 w 168"/>
              <a:gd name="T39" fmla="*/ 254000 h 288"/>
              <a:gd name="T40" fmla="*/ 52388 w 168"/>
              <a:gd name="T41" fmla="*/ 215900 h 288"/>
              <a:gd name="T42" fmla="*/ 52388 w 168"/>
              <a:gd name="T43" fmla="*/ 177800 h 288"/>
              <a:gd name="T44" fmla="*/ 39687 w 168"/>
              <a:gd name="T45" fmla="*/ 127000 h 288"/>
              <a:gd name="T46" fmla="*/ 0 w 168"/>
              <a:gd name="T47" fmla="*/ 114300 h 288"/>
              <a:gd name="T48" fmla="*/ 0 w 168"/>
              <a:gd name="T49" fmla="*/ 63500 h 2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8"/>
              <a:gd name="T76" fmla="*/ 0 h 288"/>
              <a:gd name="T77" fmla="*/ 168 w 168"/>
              <a:gd name="T78" fmla="*/ 288 h 2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8" h="288">
                <a:moveTo>
                  <a:pt x="0" y="40"/>
                </a:moveTo>
                <a:lnTo>
                  <a:pt x="33" y="48"/>
                </a:lnTo>
                <a:lnTo>
                  <a:pt x="59" y="40"/>
                </a:lnTo>
                <a:lnTo>
                  <a:pt x="101" y="8"/>
                </a:lnTo>
                <a:lnTo>
                  <a:pt x="109" y="0"/>
                </a:lnTo>
                <a:lnTo>
                  <a:pt x="143" y="16"/>
                </a:lnTo>
                <a:lnTo>
                  <a:pt x="143" y="32"/>
                </a:lnTo>
                <a:lnTo>
                  <a:pt x="168" y="96"/>
                </a:lnTo>
                <a:lnTo>
                  <a:pt x="151" y="120"/>
                </a:lnTo>
                <a:lnTo>
                  <a:pt x="168" y="152"/>
                </a:lnTo>
                <a:lnTo>
                  <a:pt x="143" y="256"/>
                </a:lnTo>
                <a:lnTo>
                  <a:pt x="117" y="248"/>
                </a:lnTo>
                <a:lnTo>
                  <a:pt x="92" y="248"/>
                </a:lnTo>
                <a:lnTo>
                  <a:pt x="84" y="264"/>
                </a:lnTo>
                <a:lnTo>
                  <a:pt x="67" y="280"/>
                </a:lnTo>
                <a:lnTo>
                  <a:pt x="42" y="288"/>
                </a:lnTo>
                <a:lnTo>
                  <a:pt x="25" y="248"/>
                </a:lnTo>
                <a:lnTo>
                  <a:pt x="25" y="200"/>
                </a:lnTo>
                <a:lnTo>
                  <a:pt x="33" y="176"/>
                </a:lnTo>
                <a:lnTo>
                  <a:pt x="25" y="160"/>
                </a:lnTo>
                <a:lnTo>
                  <a:pt x="33" y="136"/>
                </a:lnTo>
                <a:lnTo>
                  <a:pt x="33" y="112"/>
                </a:lnTo>
                <a:lnTo>
                  <a:pt x="25" y="80"/>
                </a:lnTo>
                <a:lnTo>
                  <a:pt x="0" y="72"/>
                </a:lnTo>
                <a:lnTo>
                  <a:pt x="0" y="40"/>
                </a:lnTo>
                <a:close/>
              </a:path>
            </a:pathLst>
          </a:custGeom>
          <a:noFill/>
          <a:ln w="12700">
            <a:solidFill>
              <a:srgbClr val="000000"/>
            </a:solidFill>
            <a:round/>
            <a:headEnd/>
            <a:tailEnd/>
          </a:ln>
        </p:spPr>
        <p:txBody>
          <a:bodyPr/>
          <a:lstStyle/>
          <a:p>
            <a:endParaRPr lang="it-IT"/>
          </a:p>
        </p:txBody>
      </p:sp>
      <p:sp>
        <p:nvSpPr>
          <p:cNvPr id="17433" name="Freeform 26"/>
          <p:cNvSpPr>
            <a:spLocks/>
          </p:cNvSpPr>
          <p:nvPr/>
        </p:nvSpPr>
        <p:spPr bwMode="auto">
          <a:xfrm>
            <a:off x="5702300" y="5632450"/>
            <a:ext cx="160338" cy="304800"/>
          </a:xfrm>
          <a:custGeom>
            <a:avLst/>
            <a:gdLst>
              <a:gd name="T0" fmla="*/ 119063 w 101"/>
              <a:gd name="T1" fmla="*/ 50800 h 192"/>
              <a:gd name="T2" fmla="*/ 119063 w 101"/>
              <a:gd name="T3" fmla="*/ 0 h 192"/>
              <a:gd name="T4" fmla="*/ 146050 w 101"/>
              <a:gd name="T5" fmla="*/ 0 h 192"/>
              <a:gd name="T6" fmla="*/ 146050 w 101"/>
              <a:gd name="T7" fmla="*/ 63500 h 192"/>
              <a:gd name="T8" fmla="*/ 160338 w 101"/>
              <a:gd name="T9" fmla="*/ 88900 h 192"/>
              <a:gd name="T10" fmla="*/ 160338 w 101"/>
              <a:gd name="T11" fmla="*/ 165100 h 192"/>
              <a:gd name="T12" fmla="*/ 146050 w 101"/>
              <a:gd name="T13" fmla="*/ 190500 h 192"/>
              <a:gd name="T14" fmla="*/ 146050 w 101"/>
              <a:gd name="T15" fmla="*/ 241300 h 192"/>
              <a:gd name="T16" fmla="*/ 106363 w 101"/>
              <a:gd name="T17" fmla="*/ 304800 h 192"/>
              <a:gd name="T18" fmla="*/ 79375 w 101"/>
              <a:gd name="T19" fmla="*/ 304800 h 192"/>
              <a:gd name="T20" fmla="*/ 39688 w 101"/>
              <a:gd name="T21" fmla="*/ 279400 h 192"/>
              <a:gd name="T22" fmla="*/ 52388 w 101"/>
              <a:gd name="T23" fmla="*/ 254000 h 192"/>
              <a:gd name="T24" fmla="*/ 26988 w 101"/>
              <a:gd name="T25" fmla="*/ 241300 h 192"/>
              <a:gd name="T26" fmla="*/ 52388 w 101"/>
              <a:gd name="T27" fmla="*/ 215900 h 192"/>
              <a:gd name="T28" fmla="*/ 12700 w 101"/>
              <a:gd name="T29" fmla="*/ 203200 h 192"/>
              <a:gd name="T30" fmla="*/ 39688 w 101"/>
              <a:gd name="T31" fmla="*/ 177800 h 192"/>
              <a:gd name="T32" fmla="*/ 12700 w 101"/>
              <a:gd name="T33" fmla="*/ 152400 h 192"/>
              <a:gd name="T34" fmla="*/ 0 w 101"/>
              <a:gd name="T35" fmla="*/ 114300 h 192"/>
              <a:gd name="T36" fmla="*/ 26988 w 101"/>
              <a:gd name="T37" fmla="*/ 101600 h 192"/>
              <a:gd name="T38" fmla="*/ 26988 w 101"/>
              <a:gd name="T39" fmla="*/ 76200 h 192"/>
              <a:gd name="T40" fmla="*/ 66675 w 101"/>
              <a:gd name="T41" fmla="*/ 63500 h 192"/>
              <a:gd name="T42" fmla="*/ 119063 w 101"/>
              <a:gd name="T43" fmla="*/ 50800 h 1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1"/>
              <a:gd name="T67" fmla="*/ 0 h 192"/>
              <a:gd name="T68" fmla="*/ 101 w 101"/>
              <a:gd name="T69" fmla="*/ 192 h 1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1" h="192">
                <a:moveTo>
                  <a:pt x="75" y="32"/>
                </a:moveTo>
                <a:lnTo>
                  <a:pt x="75" y="0"/>
                </a:lnTo>
                <a:lnTo>
                  <a:pt x="92" y="0"/>
                </a:lnTo>
                <a:lnTo>
                  <a:pt x="92" y="40"/>
                </a:lnTo>
                <a:lnTo>
                  <a:pt x="101" y="56"/>
                </a:lnTo>
                <a:lnTo>
                  <a:pt x="101" y="104"/>
                </a:lnTo>
                <a:lnTo>
                  <a:pt x="92" y="120"/>
                </a:lnTo>
                <a:lnTo>
                  <a:pt x="92" y="152"/>
                </a:lnTo>
                <a:lnTo>
                  <a:pt x="67" y="192"/>
                </a:lnTo>
                <a:lnTo>
                  <a:pt x="50" y="192"/>
                </a:lnTo>
                <a:lnTo>
                  <a:pt x="25" y="176"/>
                </a:lnTo>
                <a:lnTo>
                  <a:pt x="33" y="160"/>
                </a:lnTo>
                <a:lnTo>
                  <a:pt x="17" y="152"/>
                </a:lnTo>
                <a:lnTo>
                  <a:pt x="33" y="136"/>
                </a:lnTo>
                <a:lnTo>
                  <a:pt x="8" y="128"/>
                </a:lnTo>
                <a:lnTo>
                  <a:pt x="25" y="112"/>
                </a:lnTo>
                <a:lnTo>
                  <a:pt x="8" y="96"/>
                </a:lnTo>
                <a:lnTo>
                  <a:pt x="0" y="72"/>
                </a:lnTo>
                <a:lnTo>
                  <a:pt x="17" y="64"/>
                </a:lnTo>
                <a:lnTo>
                  <a:pt x="17" y="48"/>
                </a:lnTo>
                <a:lnTo>
                  <a:pt x="42" y="40"/>
                </a:lnTo>
                <a:lnTo>
                  <a:pt x="75" y="32"/>
                </a:lnTo>
                <a:close/>
              </a:path>
            </a:pathLst>
          </a:custGeom>
          <a:solidFill>
            <a:srgbClr val="00A0C6"/>
          </a:solidFill>
          <a:ln w="9525">
            <a:noFill/>
            <a:round/>
            <a:headEnd/>
            <a:tailEnd/>
          </a:ln>
        </p:spPr>
        <p:txBody>
          <a:bodyPr/>
          <a:lstStyle/>
          <a:p>
            <a:endParaRPr lang="it-IT"/>
          </a:p>
        </p:txBody>
      </p:sp>
      <p:sp>
        <p:nvSpPr>
          <p:cNvPr id="17434" name="Freeform 27"/>
          <p:cNvSpPr>
            <a:spLocks/>
          </p:cNvSpPr>
          <p:nvPr/>
        </p:nvSpPr>
        <p:spPr bwMode="auto">
          <a:xfrm>
            <a:off x="5702300" y="5632450"/>
            <a:ext cx="160338" cy="304800"/>
          </a:xfrm>
          <a:custGeom>
            <a:avLst/>
            <a:gdLst>
              <a:gd name="T0" fmla="*/ 119063 w 101"/>
              <a:gd name="T1" fmla="*/ 50800 h 192"/>
              <a:gd name="T2" fmla="*/ 119063 w 101"/>
              <a:gd name="T3" fmla="*/ 0 h 192"/>
              <a:gd name="T4" fmla="*/ 146050 w 101"/>
              <a:gd name="T5" fmla="*/ 0 h 192"/>
              <a:gd name="T6" fmla="*/ 146050 w 101"/>
              <a:gd name="T7" fmla="*/ 63500 h 192"/>
              <a:gd name="T8" fmla="*/ 160338 w 101"/>
              <a:gd name="T9" fmla="*/ 88900 h 192"/>
              <a:gd name="T10" fmla="*/ 160338 w 101"/>
              <a:gd name="T11" fmla="*/ 165100 h 192"/>
              <a:gd name="T12" fmla="*/ 146050 w 101"/>
              <a:gd name="T13" fmla="*/ 190500 h 192"/>
              <a:gd name="T14" fmla="*/ 146050 w 101"/>
              <a:gd name="T15" fmla="*/ 241300 h 192"/>
              <a:gd name="T16" fmla="*/ 106363 w 101"/>
              <a:gd name="T17" fmla="*/ 304800 h 192"/>
              <a:gd name="T18" fmla="*/ 79375 w 101"/>
              <a:gd name="T19" fmla="*/ 304800 h 192"/>
              <a:gd name="T20" fmla="*/ 39688 w 101"/>
              <a:gd name="T21" fmla="*/ 279400 h 192"/>
              <a:gd name="T22" fmla="*/ 52388 w 101"/>
              <a:gd name="T23" fmla="*/ 254000 h 192"/>
              <a:gd name="T24" fmla="*/ 26988 w 101"/>
              <a:gd name="T25" fmla="*/ 241300 h 192"/>
              <a:gd name="T26" fmla="*/ 52388 w 101"/>
              <a:gd name="T27" fmla="*/ 215900 h 192"/>
              <a:gd name="T28" fmla="*/ 12700 w 101"/>
              <a:gd name="T29" fmla="*/ 203200 h 192"/>
              <a:gd name="T30" fmla="*/ 39688 w 101"/>
              <a:gd name="T31" fmla="*/ 177800 h 192"/>
              <a:gd name="T32" fmla="*/ 12700 w 101"/>
              <a:gd name="T33" fmla="*/ 152400 h 192"/>
              <a:gd name="T34" fmla="*/ 0 w 101"/>
              <a:gd name="T35" fmla="*/ 114300 h 192"/>
              <a:gd name="T36" fmla="*/ 26988 w 101"/>
              <a:gd name="T37" fmla="*/ 101600 h 192"/>
              <a:gd name="T38" fmla="*/ 26988 w 101"/>
              <a:gd name="T39" fmla="*/ 76200 h 192"/>
              <a:gd name="T40" fmla="*/ 66675 w 101"/>
              <a:gd name="T41" fmla="*/ 63500 h 192"/>
              <a:gd name="T42" fmla="*/ 119063 w 101"/>
              <a:gd name="T43" fmla="*/ 50800 h 1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1"/>
              <a:gd name="T67" fmla="*/ 0 h 192"/>
              <a:gd name="T68" fmla="*/ 101 w 101"/>
              <a:gd name="T69" fmla="*/ 192 h 1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1" h="192">
                <a:moveTo>
                  <a:pt x="75" y="32"/>
                </a:moveTo>
                <a:lnTo>
                  <a:pt x="75" y="0"/>
                </a:lnTo>
                <a:lnTo>
                  <a:pt x="92" y="0"/>
                </a:lnTo>
                <a:lnTo>
                  <a:pt x="92" y="40"/>
                </a:lnTo>
                <a:lnTo>
                  <a:pt x="101" y="56"/>
                </a:lnTo>
                <a:lnTo>
                  <a:pt x="101" y="104"/>
                </a:lnTo>
                <a:lnTo>
                  <a:pt x="92" y="120"/>
                </a:lnTo>
                <a:lnTo>
                  <a:pt x="92" y="152"/>
                </a:lnTo>
                <a:lnTo>
                  <a:pt x="67" y="192"/>
                </a:lnTo>
                <a:lnTo>
                  <a:pt x="50" y="192"/>
                </a:lnTo>
                <a:lnTo>
                  <a:pt x="25" y="176"/>
                </a:lnTo>
                <a:lnTo>
                  <a:pt x="33" y="160"/>
                </a:lnTo>
                <a:lnTo>
                  <a:pt x="17" y="152"/>
                </a:lnTo>
                <a:lnTo>
                  <a:pt x="33" y="136"/>
                </a:lnTo>
                <a:lnTo>
                  <a:pt x="8" y="128"/>
                </a:lnTo>
                <a:lnTo>
                  <a:pt x="25" y="112"/>
                </a:lnTo>
                <a:lnTo>
                  <a:pt x="8" y="96"/>
                </a:lnTo>
                <a:lnTo>
                  <a:pt x="0" y="72"/>
                </a:lnTo>
                <a:lnTo>
                  <a:pt x="17" y="64"/>
                </a:lnTo>
                <a:lnTo>
                  <a:pt x="17" y="48"/>
                </a:lnTo>
                <a:lnTo>
                  <a:pt x="42" y="40"/>
                </a:lnTo>
                <a:lnTo>
                  <a:pt x="75" y="32"/>
                </a:lnTo>
                <a:close/>
              </a:path>
            </a:pathLst>
          </a:custGeom>
          <a:noFill/>
          <a:ln w="12700">
            <a:solidFill>
              <a:srgbClr val="000000"/>
            </a:solidFill>
            <a:round/>
            <a:headEnd/>
            <a:tailEnd/>
          </a:ln>
        </p:spPr>
        <p:txBody>
          <a:bodyPr/>
          <a:lstStyle/>
          <a:p>
            <a:endParaRPr lang="it-IT"/>
          </a:p>
        </p:txBody>
      </p:sp>
      <p:sp>
        <p:nvSpPr>
          <p:cNvPr id="17435" name="Freeform 28"/>
          <p:cNvSpPr>
            <a:spLocks/>
          </p:cNvSpPr>
          <p:nvPr/>
        </p:nvSpPr>
        <p:spPr bwMode="auto">
          <a:xfrm>
            <a:off x="5434013" y="4857750"/>
            <a:ext cx="1873250" cy="1714500"/>
          </a:xfrm>
          <a:custGeom>
            <a:avLst/>
            <a:gdLst>
              <a:gd name="T0" fmla="*/ 1779588 w 1180"/>
              <a:gd name="T1" fmla="*/ 1155700 h 1080"/>
              <a:gd name="T2" fmla="*/ 1592262 w 1180"/>
              <a:gd name="T3" fmla="*/ 1066800 h 1080"/>
              <a:gd name="T4" fmla="*/ 1484312 w 1180"/>
              <a:gd name="T5" fmla="*/ 977900 h 1080"/>
              <a:gd name="T6" fmla="*/ 1431925 w 1180"/>
              <a:gd name="T7" fmla="*/ 927100 h 1080"/>
              <a:gd name="T8" fmla="*/ 1296987 w 1180"/>
              <a:gd name="T9" fmla="*/ 939800 h 1080"/>
              <a:gd name="T10" fmla="*/ 1163637 w 1180"/>
              <a:gd name="T11" fmla="*/ 838200 h 1080"/>
              <a:gd name="T12" fmla="*/ 1084262 w 1180"/>
              <a:gd name="T13" fmla="*/ 711200 h 1080"/>
              <a:gd name="T14" fmla="*/ 882650 w 1180"/>
              <a:gd name="T15" fmla="*/ 546100 h 1080"/>
              <a:gd name="T16" fmla="*/ 830263 w 1180"/>
              <a:gd name="T17" fmla="*/ 444500 h 1080"/>
              <a:gd name="T18" fmla="*/ 869950 w 1180"/>
              <a:gd name="T19" fmla="*/ 381000 h 1080"/>
              <a:gd name="T20" fmla="*/ 842963 w 1180"/>
              <a:gd name="T21" fmla="*/ 342900 h 1080"/>
              <a:gd name="T22" fmla="*/ 882650 w 1180"/>
              <a:gd name="T23" fmla="*/ 292100 h 1080"/>
              <a:gd name="T24" fmla="*/ 1030287 w 1180"/>
              <a:gd name="T25" fmla="*/ 228600 h 1080"/>
              <a:gd name="T26" fmla="*/ 1030287 w 1180"/>
              <a:gd name="T27" fmla="*/ 88900 h 1080"/>
              <a:gd name="T28" fmla="*/ 815975 w 1180"/>
              <a:gd name="T29" fmla="*/ 0 h 1080"/>
              <a:gd name="T30" fmla="*/ 642937 w 1180"/>
              <a:gd name="T31" fmla="*/ 63500 h 1080"/>
              <a:gd name="T32" fmla="*/ 561975 w 1180"/>
              <a:gd name="T33" fmla="*/ 101600 h 1080"/>
              <a:gd name="T34" fmla="*/ 468313 w 1180"/>
              <a:gd name="T35" fmla="*/ 127000 h 1080"/>
              <a:gd name="T36" fmla="*/ 361950 w 1180"/>
              <a:gd name="T37" fmla="*/ 241300 h 1080"/>
              <a:gd name="T38" fmla="*/ 187325 w 1180"/>
              <a:gd name="T39" fmla="*/ 215900 h 1080"/>
              <a:gd name="T40" fmla="*/ 66675 w 1180"/>
              <a:gd name="T41" fmla="*/ 330200 h 1080"/>
              <a:gd name="T42" fmla="*/ 39687 w 1180"/>
              <a:gd name="T43" fmla="*/ 431800 h 1080"/>
              <a:gd name="T44" fmla="*/ 147637 w 1180"/>
              <a:gd name="T45" fmla="*/ 558800 h 1080"/>
              <a:gd name="T46" fmla="*/ 147637 w 1180"/>
              <a:gd name="T47" fmla="*/ 622300 h 1080"/>
              <a:gd name="T48" fmla="*/ 254000 w 1180"/>
              <a:gd name="T49" fmla="*/ 546100 h 1080"/>
              <a:gd name="T50" fmla="*/ 320675 w 1180"/>
              <a:gd name="T51" fmla="*/ 508000 h 1080"/>
              <a:gd name="T52" fmla="*/ 414338 w 1180"/>
              <a:gd name="T53" fmla="*/ 558800 h 1080"/>
              <a:gd name="T54" fmla="*/ 495300 w 1180"/>
              <a:gd name="T55" fmla="*/ 584200 h 1080"/>
              <a:gd name="T56" fmla="*/ 534987 w 1180"/>
              <a:gd name="T57" fmla="*/ 673100 h 1080"/>
              <a:gd name="T58" fmla="*/ 588962 w 1180"/>
              <a:gd name="T59" fmla="*/ 787400 h 1080"/>
              <a:gd name="T60" fmla="*/ 682625 w 1180"/>
              <a:gd name="T61" fmla="*/ 876300 h 1080"/>
              <a:gd name="T62" fmla="*/ 788987 w 1180"/>
              <a:gd name="T63" fmla="*/ 939800 h 1080"/>
              <a:gd name="T64" fmla="*/ 963612 w 1180"/>
              <a:gd name="T65" fmla="*/ 1079500 h 1080"/>
              <a:gd name="T66" fmla="*/ 1030287 w 1180"/>
              <a:gd name="T67" fmla="*/ 1092200 h 1080"/>
              <a:gd name="T68" fmla="*/ 1177925 w 1180"/>
              <a:gd name="T69" fmla="*/ 1181100 h 1080"/>
              <a:gd name="T70" fmla="*/ 1230312 w 1180"/>
              <a:gd name="T71" fmla="*/ 1193800 h 1080"/>
              <a:gd name="T72" fmla="*/ 1284287 w 1180"/>
              <a:gd name="T73" fmla="*/ 1219200 h 1080"/>
              <a:gd name="T74" fmla="*/ 1350962 w 1180"/>
              <a:gd name="T75" fmla="*/ 1308100 h 1080"/>
              <a:gd name="T76" fmla="*/ 1471612 w 1180"/>
              <a:gd name="T77" fmla="*/ 1358900 h 1080"/>
              <a:gd name="T78" fmla="*/ 1552575 w 1180"/>
              <a:gd name="T79" fmla="*/ 1562100 h 1080"/>
              <a:gd name="T80" fmla="*/ 1484312 w 1180"/>
              <a:gd name="T81" fmla="*/ 1587500 h 1080"/>
              <a:gd name="T82" fmla="*/ 1471612 w 1180"/>
              <a:gd name="T83" fmla="*/ 1651000 h 1080"/>
              <a:gd name="T84" fmla="*/ 1484312 w 1180"/>
              <a:gd name="T85" fmla="*/ 1701800 h 1080"/>
              <a:gd name="T86" fmla="*/ 1552575 w 1180"/>
              <a:gd name="T87" fmla="*/ 1701800 h 1080"/>
              <a:gd name="T88" fmla="*/ 1604962 w 1180"/>
              <a:gd name="T89" fmla="*/ 1587500 h 1080"/>
              <a:gd name="T90" fmla="*/ 1698625 w 1180"/>
              <a:gd name="T91" fmla="*/ 1511300 h 1080"/>
              <a:gd name="T92" fmla="*/ 1671638 w 1180"/>
              <a:gd name="T93" fmla="*/ 1409700 h 1080"/>
              <a:gd name="T94" fmla="*/ 1592262 w 1180"/>
              <a:gd name="T95" fmla="*/ 1371600 h 1080"/>
              <a:gd name="T96" fmla="*/ 1604962 w 1180"/>
              <a:gd name="T97" fmla="*/ 1270000 h 1080"/>
              <a:gd name="T98" fmla="*/ 1658938 w 1180"/>
              <a:gd name="T99" fmla="*/ 1219200 h 1080"/>
              <a:gd name="T100" fmla="*/ 1819275 w 1180"/>
              <a:gd name="T101" fmla="*/ 1257300 h 1080"/>
              <a:gd name="T102" fmla="*/ 1873250 w 1180"/>
              <a:gd name="T103" fmla="*/ 1244600 h 10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80"/>
              <a:gd name="T157" fmla="*/ 0 h 1080"/>
              <a:gd name="T158" fmla="*/ 1180 w 1180"/>
              <a:gd name="T159" fmla="*/ 1080 h 108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80" h="1080">
                <a:moveTo>
                  <a:pt x="1155" y="752"/>
                </a:moveTo>
                <a:lnTo>
                  <a:pt x="1121" y="728"/>
                </a:lnTo>
                <a:lnTo>
                  <a:pt x="1087" y="712"/>
                </a:lnTo>
                <a:lnTo>
                  <a:pt x="1003" y="672"/>
                </a:lnTo>
                <a:lnTo>
                  <a:pt x="919" y="632"/>
                </a:lnTo>
                <a:lnTo>
                  <a:pt x="935" y="616"/>
                </a:lnTo>
                <a:lnTo>
                  <a:pt x="927" y="600"/>
                </a:lnTo>
                <a:lnTo>
                  <a:pt x="902" y="584"/>
                </a:lnTo>
                <a:lnTo>
                  <a:pt x="868" y="592"/>
                </a:lnTo>
                <a:lnTo>
                  <a:pt x="817" y="592"/>
                </a:lnTo>
                <a:lnTo>
                  <a:pt x="775" y="568"/>
                </a:lnTo>
                <a:lnTo>
                  <a:pt x="733" y="528"/>
                </a:lnTo>
                <a:lnTo>
                  <a:pt x="708" y="488"/>
                </a:lnTo>
                <a:lnTo>
                  <a:pt x="683" y="448"/>
                </a:lnTo>
                <a:lnTo>
                  <a:pt x="641" y="408"/>
                </a:lnTo>
                <a:lnTo>
                  <a:pt x="556" y="344"/>
                </a:lnTo>
                <a:lnTo>
                  <a:pt x="523" y="296"/>
                </a:lnTo>
                <a:lnTo>
                  <a:pt x="523" y="280"/>
                </a:lnTo>
                <a:lnTo>
                  <a:pt x="539" y="256"/>
                </a:lnTo>
                <a:lnTo>
                  <a:pt x="548" y="240"/>
                </a:lnTo>
                <a:lnTo>
                  <a:pt x="539" y="224"/>
                </a:lnTo>
                <a:lnTo>
                  <a:pt x="531" y="216"/>
                </a:lnTo>
                <a:lnTo>
                  <a:pt x="531" y="200"/>
                </a:lnTo>
                <a:lnTo>
                  <a:pt x="556" y="184"/>
                </a:lnTo>
                <a:lnTo>
                  <a:pt x="641" y="152"/>
                </a:lnTo>
                <a:lnTo>
                  <a:pt x="649" y="144"/>
                </a:lnTo>
                <a:lnTo>
                  <a:pt x="641" y="88"/>
                </a:lnTo>
                <a:lnTo>
                  <a:pt x="649" y="56"/>
                </a:lnTo>
                <a:lnTo>
                  <a:pt x="531" y="24"/>
                </a:lnTo>
                <a:lnTo>
                  <a:pt x="514" y="0"/>
                </a:lnTo>
                <a:lnTo>
                  <a:pt x="438" y="8"/>
                </a:lnTo>
                <a:lnTo>
                  <a:pt x="405" y="40"/>
                </a:lnTo>
                <a:lnTo>
                  <a:pt x="371" y="32"/>
                </a:lnTo>
                <a:lnTo>
                  <a:pt x="354" y="64"/>
                </a:lnTo>
                <a:lnTo>
                  <a:pt x="320" y="64"/>
                </a:lnTo>
                <a:lnTo>
                  <a:pt x="295" y="80"/>
                </a:lnTo>
                <a:lnTo>
                  <a:pt x="253" y="72"/>
                </a:lnTo>
                <a:lnTo>
                  <a:pt x="228" y="152"/>
                </a:lnTo>
                <a:lnTo>
                  <a:pt x="160" y="72"/>
                </a:lnTo>
                <a:lnTo>
                  <a:pt x="118" y="136"/>
                </a:lnTo>
                <a:lnTo>
                  <a:pt x="25" y="144"/>
                </a:lnTo>
                <a:lnTo>
                  <a:pt x="42" y="208"/>
                </a:lnTo>
                <a:lnTo>
                  <a:pt x="0" y="232"/>
                </a:lnTo>
                <a:lnTo>
                  <a:pt x="25" y="272"/>
                </a:lnTo>
                <a:lnTo>
                  <a:pt x="17" y="320"/>
                </a:lnTo>
                <a:lnTo>
                  <a:pt x="93" y="352"/>
                </a:lnTo>
                <a:lnTo>
                  <a:pt x="76" y="392"/>
                </a:lnTo>
                <a:lnTo>
                  <a:pt x="93" y="392"/>
                </a:lnTo>
                <a:lnTo>
                  <a:pt x="135" y="376"/>
                </a:lnTo>
                <a:lnTo>
                  <a:pt x="160" y="344"/>
                </a:lnTo>
                <a:lnTo>
                  <a:pt x="177" y="328"/>
                </a:lnTo>
                <a:lnTo>
                  <a:pt x="202" y="320"/>
                </a:lnTo>
                <a:lnTo>
                  <a:pt x="244" y="336"/>
                </a:lnTo>
                <a:lnTo>
                  <a:pt x="261" y="352"/>
                </a:lnTo>
                <a:lnTo>
                  <a:pt x="278" y="368"/>
                </a:lnTo>
                <a:lnTo>
                  <a:pt x="312" y="368"/>
                </a:lnTo>
                <a:lnTo>
                  <a:pt x="329" y="384"/>
                </a:lnTo>
                <a:lnTo>
                  <a:pt x="337" y="424"/>
                </a:lnTo>
                <a:lnTo>
                  <a:pt x="362" y="472"/>
                </a:lnTo>
                <a:lnTo>
                  <a:pt x="371" y="496"/>
                </a:lnTo>
                <a:lnTo>
                  <a:pt x="396" y="512"/>
                </a:lnTo>
                <a:lnTo>
                  <a:pt x="430" y="552"/>
                </a:lnTo>
                <a:lnTo>
                  <a:pt x="472" y="576"/>
                </a:lnTo>
                <a:lnTo>
                  <a:pt x="497" y="592"/>
                </a:lnTo>
                <a:lnTo>
                  <a:pt x="514" y="608"/>
                </a:lnTo>
                <a:lnTo>
                  <a:pt x="607" y="680"/>
                </a:lnTo>
                <a:lnTo>
                  <a:pt x="624" y="696"/>
                </a:lnTo>
                <a:lnTo>
                  <a:pt x="649" y="688"/>
                </a:lnTo>
                <a:lnTo>
                  <a:pt x="708" y="712"/>
                </a:lnTo>
                <a:lnTo>
                  <a:pt x="742" y="744"/>
                </a:lnTo>
                <a:lnTo>
                  <a:pt x="767" y="744"/>
                </a:lnTo>
                <a:lnTo>
                  <a:pt x="775" y="752"/>
                </a:lnTo>
                <a:lnTo>
                  <a:pt x="775" y="768"/>
                </a:lnTo>
                <a:lnTo>
                  <a:pt x="809" y="768"/>
                </a:lnTo>
                <a:lnTo>
                  <a:pt x="826" y="800"/>
                </a:lnTo>
                <a:lnTo>
                  <a:pt x="851" y="824"/>
                </a:lnTo>
                <a:lnTo>
                  <a:pt x="893" y="840"/>
                </a:lnTo>
                <a:lnTo>
                  <a:pt x="927" y="856"/>
                </a:lnTo>
                <a:lnTo>
                  <a:pt x="944" y="904"/>
                </a:lnTo>
                <a:lnTo>
                  <a:pt x="978" y="984"/>
                </a:lnTo>
                <a:lnTo>
                  <a:pt x="952" y="984"/>
                </a:lnTo>
                <a:lnTo>
                  <a:pt x="935" y="1000"/>
                </a:lnTo>
                <a:lnTo>
                  <a:pt x="935" y="1016"/>
                </a:lnTo>
                <a:lnTo>
                  <a:pt x="927" y="1040"/>
                </a:lnTo>
                <a:lnTo>
                  <a:pt x="919" y="1056"/>
                </a:lnTo>
                <a:lnTo>
                  <a:pt x="935" y="1072"/>
                </a:lnTo>
                <a:lnTo>
                  <a:pt x="952" y="1080"/>
                </a:lnTo>
                <a:lnTo>
                  <a:pt x="978" y="1072"/>
                </a:lnTo>
                <a:lnTo>
                  <a:pt x="994" y="1040"/>
                </a:lnTo>
                <a:lnTo>
                  <a:pt x="1011" y="1000"/>
                </a:lnTo>
                <a:lnTo>
                  <a:pt x="1028" y="960"/>
                </a:lnTo>
                <a:lnTo>
                  <a:pt x="1070" y="952"/>
                </a:lnTo>
                <a:lnTo>
                  <a:pt x="1070" y="904"/>
                </a:lnTo>
                <a:lnTo>
                  <a:pt x="1053" y="888"/>
                </a:lnTo>
                <a:lnTo>
                  <a:pt x="1028" y="880"/>
                </a:lnTo>
                <a:lnTo>
                  <a:pt x="1003" y="864"/>
                </a:lnTo>
                <a:lnTo>
                  <a:pt x="994" y="848"/>
                </a:lnTo>
                <a:lnTo>
                  <a:pt x="1011" y="800"/>
                </a:lnTo>
                <a:lnTo>
                  <a:pt x="1028" y="776"/>
                </a:lnTo>
                <a:lnTo>
                  <a:pt x="1045" y="768"/>
                </a:lnTo>
                <a:lnTo>
                  <a:pt x="1104" y="776"/>
                </a:lnTo>
                <a:lnTo>
                  <a:pt x="1146" y="792"/>
                </a:lnTo>
                <a:lnTo>
                  <a:pt x="1180" y="824"/>
                </a:lnTo>
                <a:lnTo>
                  <a:pt x="1180" y="784"/>
                </a:lnTo>
                <a:lnTo>
                  <a:pt x="1155" y="752"/>
                </a:lnTo>
                <a:close/>
              </a:path>
            </a:pathLst>
          </a:custGeom>
          <a:solidFill>
            <a:srgbClr val="00FF00"/>
          </a:solidFill>
          <a:ln w="9525">
            <a:noFill/>
            <a:round/>
            <a:headEnd/>
            <a:tailEnd/>
          </a:ln>
        </p:spPr>
        <p:txBody>
          <a:bodyPr/>
          <a:lstStyle/>
          <a:p>
            <a:endParaRPr lang="it-IT"/>
          </a:p>
        </p:txBody>
      </p:sp>
      <p:sp>
        <p:nvSpPr>
          <p:cNvPr id="17436" name="Freeform 29"/>
          <p:cNvSpPr>
            <a:spLocks/>
          </p:cNvSpPr>
          <p:nvPr/>
        </p:nvSpPr>
        <p:spPr bwMode="auto">
          <a:xfrm>
            <a:off x="3856038" y="4044950"/>
            <a:ext cx="1819275" cy="1727200"/>
          </a:xfrm>
          <a:custGeom>
            <a:avLst/>
            <a:gdLst>
              <a:gd name="T0" fmla="*/ 1538287 w 1146"/>
              <a:gd name="T1" fmla="*/ 952500 h 1088"/>
              <a:gd name="T2" fmla="*/ 1498600 w 1146"/>
              <a:gd name="T3" fmla="*/ 927100 h 1088"/>
              <a:gd name="T4" fmla="*/ 1565275 w 1146"/>
              <a:gd name="T5" fmla="*/ 825500 h 1088"/>
              <a:gd name="T6" fmla="*/ 1617662 w 1146"/>
              <a:gd name="T7" fmla="*/ 749300 h 1088"/>
              <a:gd name="T8" fmla="*/ 1725613 w 1146"/>
              <a:gd name="T9" fmla="*/ 711200 h 1088"/>
              <a:gd name="T10" fmla="*/ 1765300 w 1146"/>
              <a:gd name="T11" fmla="*/ 508000 h 1088"/>
              <a:gd name="T12" fmla="*/ 1738313 w 1146"/>
              <a:gd name="T13" fmla="*/ 431800 h 1088"/>
              <a:gd name="T14" fmla="*/ 1604962 w 1146"/>
              <a:gd name="T15" fmla="*/ 393700 h 1088"/>
              <a:gd name="T16" fmla="*/ 1471612 w 1146"/>
              <a:gd name="T17" fmla="*/ 330200 h 1088"/>
              <a:gd name="T18" fmla="*/ 1350962 w 1146"/>
              <a:gd name="T19" fmla="*/ 215900 h 1088"/>
              <a:gd name="T20" fmla="*/ 1284287 w 1146"/>
              <a:gd name="T21" fmla="*/ 177800 h 1088"/>
              <a:gd name="T22" fmla="*/ 1217612 w 1146"/>
              <a:gd name="T23" fmla="*/ 139700 h 1088"/>
              <a:gd name="T24" fmla="*/ 1123950 w 1146"/>
              <a:gd name="T25" fmla="*/ 76200 h 1088"/>
              <a:gd name="T26" fmla="*/ 1057275 w 1146"/>
              <a:gd name="T27" fmla="*/ 0 h 1088"/>
              <a:gd name="T28" fmla="*/ 949325 w 1146"/>
              <a:gd name="T29" fmla="*/ 38100 h 1088"/>
              <a:gd name="T30" fmla="*/ 895350 w 1146"/>
              <a:gd name="T31" fmla="*/ 165100 h 1088"/>
              <a:gd name="T32" fmla="*/ 776287 w 1146"/>
              <a:gd name="T33" fmla="*/ 215900 h 1088"/>
              <a:gd name="T34" fmla="*/ 722312 w 1146"/>
              <a:gd name="T35" fmla="*/ 266700 h 1088"/>
              <a:gd name="T36" fmla="*/ 655637 w 1146"/>
              <a:gd name="T37" fmla="*/ 292100 h 1088"/>
              <a:gd name="T38" fmla="*/ 547687 w 1146"/>
              <a:gd name="T39" fmla="*/ 254000 h 1088"/>
              <a:gd name="T40" fmla="*/ 427038 w 1146"/>
              <a:gd name="T41" fmla="*/ 228600 h 1088"/>
              <a:gd name="T42" fmla="*/ 481012 w 1146"/>
              <a:gd name="T43" fmla="*/ 406400 h 1088"/>
              <a:gd name="T44" fmla="*/ 334962 w 1146"/>
              <a:gd name="T45" fmla="*/ 381000 h 1088"/>
              <a:gd name="T46" fmla="*/ 280987 w 1146"/>
              <a:gd name="T47" fmla="*/ 368300 h 1088"/>
              <a:gd name="T48" fmla="*/ 200025 w 1146"/>
              <a:gd name="T49" fmla="*/ 330200 h 1088"/>
              <a:gd name="T50" fmla="*/ 133350 w 1146"/>
              <a:gd name="T51" fmla="*/ 342900 h 1088"/>
              <a:gd name="T52" fmla="*/ 12700 w 1146"/>
              <a:gd name="T53" fmla="*/ 368300 h 1088"/>
              <a:gd name="T54" fmla="*/ 12700 w 1146"/>
              <a:gd name="T55" fmla="*/ 393700 h 1088"/>
              <a:gd name="T56" fmla="*/ 39687 w 1146"/>
              <a:gd name="T57" fmla="*/ 431800 h 1088"/>
              <a:gd name="T58" fmla="*/ 26988 w 1146"/>
              <a:gd name="T59" fmla="*/ 457200 h 1088"/>
              <a:gd name="T60" fmla="*/ 66675 w 1146"/>
              <a:gd name="T61" fmla="*/ 495300 h 1088"/>
              <a:gd name="T62" fmla="*/ 173037 w 1146"/>
              <a:gd name="T63" fmla="*/ 520700 h 1088"/>
              <a:gd name="T64" fmla="*/ 254000 w 1146"/>
              <a:gd name="T65" fmla="*/ 584200 h 1088"/>
              <a:gd name="T66" fmla="*/ 307975 w 1146"/>
              <a:gd name="T67" fmla="*/ 635000 h 1088"/>
              <a:gd name="T68" fmla="*/ 334962 w 1146"/>
              <a:gd name="T69" fmla="*/ 711200 h 1088"/>
              <a:gd name="T70" fmla="*/ 427038 w 1146"/>
              <a:gd name="T71" fmla="*/ 850900 h 1088"/>
              <a:gd name="T72" fmla="*/ 441325 w 1146"/>
              <a:gd name="T73" fmla="*/ 927100 h 1088"/>
              <a:gd name="T74" fmla="*/ 468312 w 1146"/>
              <a:gd name="T75" fmla="*/ 1016000 h 1088"/>
              <a:gd name="T76" fmla="*/ 374650 w 1146"/>
              <a:gd name="T77" fmla="*/ 1231900 h 1088"/>
              <a:gd name="T78" fmla="*/ 280987 w 1146"/>
              <a:gd name="T79" fmla="*/ 1384300 h 1088"/>
              <a:gd name="T80" fmla="*/ 254000 w 1146"/>
              <a:gd name="T81" fmla="*/ 1409700 h 1088"/>
              <a:gd name="T82" fmla="*/ 387350 w 1146"/>
              <a:gd name="T83" fmla="*/ 1524000 h 1088"/>
              <a:gd name="T84" fmla="*/ 508000 w 1146"/>
              <a:gd name="T85" fmla="*/ 1574800 h 1088"/>
              <a:gd name="T86" fmla="*/ 628650 w 1146"/>
              <a:gd name="T87" fmla="*/ 1625600 h 1088"/>
              <a:gd name="T88" fmla="*/ 828675 w 1146"/>
              <a:gd name="T89" fmla="*/ 1676400 h 1088"/>
              <a:gd name="T90" fmla="*/ 963612 w 1146"/>
              <a:gd name="T91" fmla="*/ 1727200 h 1088"/>
              <a:gd name="T92" fmla="*/ 1016000 w 1146"/>
              <a:gd name="T93" fmla="*/ 1689100 h 1088"/>
              <a:gd name="T94" fmla="*/ 1003300 w 1146"/>
              <a:gd name="T95" fmla="*/ 1574800 h 1088"/>
              <a:gd name="T96" fmla="*/ 1082675 w 1146"/>
              <a:gd name="T97" fmla="*/ 1498600 h 1088"/>
              <a:gd name="T98" fmla="*/ 1190625 w 1146"/>
              <a:gd name="T99" fmla="*/ 1473200 h 1088"/>
              <a:gd name="T100" fmla="*/ 1390650 w 1146"/>
              <a:gd name="T101" fmla="*/ 1536700 h 1088"/>
              <a:gd name="T102" fmla="*/ 1498600 w 1146"/>
              <a:gd name="T103" fmla="*/ 1562100 h 1088"/>
              <a:gd name="T104" fmla="*/ 1538287 w 1146"/>
              <a:gd name="T105" fmla="*/ 1536700 h 1088"/>
              <a:gd name="T106" fmla="*/ 1617662 w 1146"/>
              <a:gd name="T107" fmla="*/ 1473200 h 1088"/>
              <a:gd name="T108" fmla="*/ 1725613 w 1146"/>
              <a:gd name="T109" fmla="*/ 1371600 h 1088"/>
              <a:gd name="T110" fmla="*/ 1617662 w 1146"/>
              <a:gd name="T111" fmla="*/ 1244600 h 1088"/>
              <a:gd name="T112" fmla="*/ 1644650 w 1146"/>
              <a:gd name="T113" fmla="*/ 1143000 h 1088"/>
              <a:gd name="T114" fmla="*/ 1644650 w 1146"/>
              <a:gd name="T115" fmla="*/ 1041400 h 1088"/>
              <a:gd name="T116" fmla="*/ 1604962 w 1146"/>
              <a:gd name="T117" fmla="*/ 977900 h 10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6"/>
              <a:gd name="T178" fmla="*/ 0 h 1088"/>
              <a:gd name="T179" fmla="*/ 1146 w 1146"/>
              <a:gd name="T180" fmla="*/ 1088 h 10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6" h="1088">
                <a:moveTo>
                  <a:pt x="1011" y="616"/>
                </a:moveTo>
                <a:lnTo>
                  <a:pt x="969" y="600"/>
                </a:lnTo>
                <a:lnTo>
                  <a:pt x="935" y="616"/>
                </a:lnTo>
                <a:lnTo>
                  <a:pt x="944" y="584"/>
                </a:lnTo>
                <a:lnTo>
                  <a:pt x="977" y="544"/>
                </a:lnTo>
                <a:lnTo>
                  <a:pt x="986" y="520"/>
                </a:lnTo>
                <a:lnTo>
                  <a:pt x="1011" y="504"/>
                </a:lnTo>
                <a:lnTo>
                  <a:pt x="1019" y="472"/>
                </a:lnTo>
                <a:lnTo>
                  <a:pt x="1053" y="464"/>
                </a:lnTo>
                <a:lnTo>
                  <a:pt x="1087" y="448"/>
                </a:lnTo>
                <a:lnTo>
                  <a:pt x="1104" y="360"/>
                </a:lnTo>
                <a:lnTo>
                  <a:pt x="1112" y="320"/>
                </a:lnTo>
                <a:lnTo>
                  <a:pt x="1146" y="288"/>
                </a:lnTo>
                <a:lnTo>
                  <a:pt x="1095" y="272"/>
                </a:lnTo>
                <a:lnTo>
                  <a:pt x="1036" y="256"/>
                </a:lnTo>
                <a:lnTo>
                  <a:pt x="1011" y="248"/>
                </a:lnTo>
                <a:lnTo>
                  <a:pt x="986" y="216"/>
                </a:lnTo>
                <a:lnTo>
                  <a:pt x="927" y="208"/>
                </a:lnTo>
                <a:lnTo>
                  <a:pt x="868" y="168"/>
                </a:lnTo>
                <a:lnTo>
                  <a:pt x="851" y="136"/>
                </a:lnTo>
                <a:lnTo>
                  <a:pt x="809" y="144"/>
                </a:lnTo>
                <a:lnTo>
                  <a:pt x="809" y="112"/>
                </a:lnTo>
                <a:lnTo>
                  <a:pt x="767" y="96"/>
                </a:lnTo>
                <a:lnTo>
                  <a:pt x="767" y="88"/>
                </a:lnTo>
                <a:lnTo>
                  <a:pt x="733" y="72"/>
                </a:lnTo>
                <a:lnTo>
                  <a:pt x="708" y="48"/>
                </a:lnTo>
                <a:lnTo>
                  <a:pt x="682" y="16"/>
                </a:lnTo>
                <a:lnTo>
                  <a:pt x="666" y="0"/>
                </a:lnTo>
                <a:lnTo>
                  <a:pt x="623" y="8"/>
                </a:lnTo>
                <a:lnTo>
                  <a:pt x="598" y="24"/>
                </a:lnTo>
                <a:lnTo>
                  <a:pt x="581" y="88"/>
                </a:lnTo>
                <a:lnTo>
                  <a:pt x="564" y="104"/>
                </a:lnTo>
                <a:lnTo>
                  <a:pt x="539" y="120"/>
                </a:lnTo>
                <a:lnTo>
                  <a:pt x="489" y="136"/>
                </a:lnTo>
                <a:lnTo>
                  <a:pt x="463" y="144"/>
                </a:lnTo>
                <a:lnTo>
                  <a:pt x="455" y="168"/>
                </a:lnTo>
                <a:lnTo>
                  <a:pt x="446" y="184"/>
                </a:lnTo>
                <a:lnTo>
                  <a:pt x="413" y="184"/>
                </a:lnTo>
                <a:lnTo>
                  <a:pt x="362" y="168"/>
                </a:lnTo>
                <a:lnTo>
                  <a:pt x="345" y="160"/>
                </a:lnTo>
                <a:lnTo>
                  <a:pt x="328" y="144"/>
                </a:lnTo>
                <a:lnTo>
                  <a:pt x="269" y="144"/>
                </a:lnTo>
                <a:lnTo>
                  <a:pt x="295" y="200"/>
                </a:lnTo>
                <a:lnTo>
                  <a:pt x="303" y="256"/>
                </a:lnTo>
                <a:lnTo>
                  <a:pt x="253" y="248"/>
                </a:lnTo>
                <a:lnTo>
                  <a:pt x="211" y="240"/>
                </a:lnTo>
                <a:lnTo>
                  <a:pt x="194" y="248"/>
                </a:lnTo>
                <a:lnTo>
                  <a:pt x="177" y="232"/>
                </a:lnTo>
                <a:lnTo>
                  <a:pt x="152" y="208"/>
                </a:lnTo>
                <a:lnTo>
                  <a:pt x="126" y="208"/>
                </a:lnTo>
                <a:lnTo>
                  <a:pt x="109" y="216"/>
                </a:lnTo>
                <a:lnTo>
                  <a:pt x="84" y="216"/>
                </a:lnTo>
                <a:lnTo>
                  <a:pt x="34" y="216"/>
                </a:lnTo>
                <a:lnTo>
                  <a:pt x="8" y="232"/>
                </a:lnTo>
                <a:lnTo>
                  <a:pt x="0" y="240"/>
                </a:lnTo>
                <a:lnTo>
                  <a:pt x="8" y="248"/>
                </a:lnTo>
                <a:lnTo>
                  <a:pt x="50" y="272"/>
                </a:lnTo>
                <a:lnTo>
                  <a:pt x="25" y="272"/>
                </a:lnTo>
                <a:lnTo>
                  <a:pt x="17" y="280"/>
                </a:lnTo>
                <a:lnTo>
                  <a:pt x="17" y="288"/>
                </a:lnTo>
                <a:lnTo>
                  <a:pt x="25" y="304"/>
                </a:lnTo>
                <a:lnTo>
                  <a:pt x="42" y="312"/>
                </a:lnTo>
                <a:lnTo>
                  <a:pt x="76" y="320"/>
                </a:lnTo>
                <a:lnTo>
                  <a:pt x="109" y="328"/>
                </a:lnTo>
                <a:lnTo>
                  <a:pt x="135" y="352"/>
                </a:lnTo>
                <a:lnTo>
                  <a:pt x="160" y="368"/>
                </a:lnTo>
                <a:lnTo>
                  <a:pt x="185" y="376"/>
                </a:lnTo>
                <a:lnTo>
                  <a:pt x="194" y="400"/>
                </a:lnTo>
                <a:lnTo>
                  <a:pt x="219" y="424"/>
                </a:lnTo>
                <a:lnTo>
                  <a:pt x="211" y="448"/>
                </a:lnTo>
                <a:lnTo>
                  <a:pt x="244" y="512"/>
                </a:lnTo>
                <a:lnTo>
                  <a:pt x="269" y="536"/>
                </a:lnTo>
                <a:lnTo>
                  <a:pt x="286" y="560"/>
                </a:lnTo>
                <a:lnTo>
                  <a:pt x="278" y="584"/>
                </a:lnTo>
                <a:lnTo>
                  <a:pt x="253" y="592"/>
                </a:lnTo>
                <a:lnTo>
                  <a:pt x="295" y="640"/>
                </a:lnTo>
                <a:lnTo>
                  <a:pt x="269" y="632"/>
                </a:lnTo>
                <a:lnTo>
                  <a:pt x="236" y="776"/>
                </a:lnTo>
                <a:lnTo>
                  <a:pt x="202" y="848"/>
                </a:lnTo>
                <a:lnTo>
                  <a:pt x="177" y="872"/>
                </a:lnTo>
                <a:lnTo>
                  <a:pt x="143" y="880"/>
                </a:lnTo>
                <a:lnTo>
                  <a:pt x="160" y="888"/>
                </a:lnTo>
                <a:lnTo>
                  <a:pt x="211" y="928"/>
                </a:lnTo>
                <a:lnTo>
                  <a:pt x="244" y="960"/>
                </a:lnTo>
                <a:lnTo>
                  <a:pt x="278" y="968"/>
                </a:lnTo>
                <a:lnTo>
                  <a:pt x="320" y="992"/>
                </a:lnTo>
                <a:lnTo>
                  <a:pt x="337" y="1016"/>
                </a:lnTo>
                <a:lnTo>
                  <a:pt x="396" y="1024"/>
                </a:lnTo>
                <a:lnTo>
                  <a:pt x="463" y="1032"/>
                </a:lnTo>
                <a:lnTo>
                  <a:pt x="522" y="1056"/>
                </a:lnTo>
                <a:lnTo>
                  <a:pt x="581" y="1072"/>
                </a:lnTo>
                <a:lnTo>
                  <a:pt x="607" y="1088"/>
                </a:lnTo>
                <a:lnTo>
                  <a:pt x="632" y="1080"/>
                </a:lnTo>
                <a:lnTo>
                  <a:pt x="640" y="1064"/>
                </a:lnTo>
                <a:lnTo>
                  <a:pt x="623" y="1032"/>
                </a:lnTo>
                <a:lnTo>
                  <a:pt x="632" y="992"/>
                </a:lnTo>
                <a:lnTo>
                  <a:pt x="649" y="968"/>
                </a:lnTo>
                <a:lnTo>
                  <a:pt x="682" y="944"/>
                </a:lnTo>
                <a:lnTo>
                  <a:pt x="716" y="928"/>
                </a:lnTo>
                <a:lnTo>
                  <a:pt x="750" y="928"/>
                </a:lnTo>
                <a:lnTo>
                  <a:pt x="842" y="952"/>
                </a:lnTo>
                <a:lnTo>
                  <a:pt x="876" y="968"/>
                </a:lnTo>
                <a:lnTo>
                  <a:pt x="910" y="984"/>
                </a:lnTo>
                <a:lnTo>
                  <a:pt x="944" y="984"/>
                </a:lnTo>
                <a:lnTo>
                  <a:pt x="960" y="976"/>
                </a:lnTo>
                <a:lnTo>
                  <a:pt x="969" y="968"/>
                </a:lnTo>
                <a:lnTo>
                  <a:pt x="977" y="960"/>
                </a:lnTo>
                <a:lnTo>
                  <a:pt x="1019" y="928"/>
                </a:lnTo>
                <a:lnTo>
                  <a:pt x="1070" y="904"/>
                </a:lnTo>
                <a:lnTo>
                  <a:pt x="1087" y="864"/>
                </a:lnTo>
                <a:lnTo>
                  <a:pt x="1011" y="832"/>
                </a:lnTo>
                <a:lnTo>
                  <a:pt x="1019" y="784"/>
                </a:lnTo>
                <a:lnTo>
                  <a:pt x="994" y="744"/>
                </a:lnTo>
                <a:lnTo>
                  <a:pt x="1036" y="720"/>
                </a:lnTo>
                <a:lnTo>
                  <a:pt x="1019" y="656"/>
                </a:lnTo>
                <a:lnTo>
                  <a:pt x="1036" y="656"/>
                </a:lnTo>
                <a:lnTo>
                  <a:pt x="1019" y="632"/>
                </a:lnTo>
                <a:lnTo>
                  <a:pt x="1011" y="616"/>
                </a:lnTo>
                <a:close/>
              </a:path>
            </a:pathLst>
          </a:custGeom>
          <a:solidFill>
            <a:srgbClr val="00FF00"/>
          </a:solidFill>
          <a:ln w="9525">
            <a:noFill/>
            <a:round/>
            <a:headEnd/>
            <a:tailEnd/>
          </a:ln>
        </p:spPr>
        <p:txBody>
          <a:bodyPr/>
          <a:lstStyle/>
          <a:p>
            <a:endParaRPr lang="it-IT"/>
          </a:p>
        </p:txBody>
      </p:sp>
      <p:sp>
        <p:nvSpPr>
          <p:cNvPr id="17437" name="Freeform 30"/>
          <p:cNvSpPr>
            <a:spLocks/>
          </p:cNvSpPr>
          <p:nvPr/>
        </p:nvSpPr>
        <p:spPr bwMode="auto">
          <a:xfrm>
            <a:off x="5434013" y="4857750"/>
            <a:ext cx="1873250" cy="1714500"/>
          </a:xfrm>
          <a:custGeom>
            <a:avLst/>
            <a:gdLst>
              <a:gd name="T0" fmla="*/ 1779588 w 1180"/>
              <a:gd name="T1" fmla="*/ 1155700 h 1080"/>
              <a:gd name="T2" fmla="*/ 1592262 w 1180"/>
              <a:gd name="T3" fmla="*/ 1066800 h 1080"/>
              <a:gd name="T4" fmla="*/ 1484312 w 1180"/>
              <a:gd name="T5" fmla="*/ 977900 h 1080"/>
              <a:gd name="T6" fmla="*/ 1431925 w 1180"/>
              <a:gd name="T7" fmla="*/ 927100 h 1080"/>
              <a:gd name="T8" fmla="*/ 1296987 w 1180"/>
              <a:gd name="T9" fmla="*/ 939800 h 1080"/>
              <a:gd name="T10" fmla="*/ 1163637 w 1180"/>
              <a:gd name="T11" fmla="*/ 838200 h 1080"/>
              <a:gd name="T12" fmla="*/ 1084262 w 1180"/>
              <a:gd name="T13" fmla="*/ 711200 h 1080"/>
              <a:gd name="T14" fmla="*/ 882650 w 1180"/>
              <a:gd name="T15" fmla="*/ 546100 h 1080"/>
              <a:gd name="T16" fmla="*/ 830263 w 1180"/>
              <a:gd name="T17" fmla="*/ 444500 h 1080"/>
              <a:gd name="T18" fmla="*/ 869950 w 1180"/>
              <a:gd name="T19" fmla="*/ 381000 h 1080"/>
              <a:gd name="T20" fmla="*/ 842963 w 1180"/>
              <a:gd name="T21" fmla="*/ 342900 h 1080"/>
              <a:gd name="T22" fmla="*/ 882650 w 1180"/>
              <a:gd name="T23" fmla="*/ 292100 h 1080"/>
              <a:gd name="T24" fmla="*/ 1030287 w 1180"/>
              <a:gd name="T25" fmla="*/ 228600 h 1080"/>
              <a:gd name="T26" fmla="*/ 1030287 w 1180"/>
              <a:gd name="T27" fmla="*/ 88900 h 1080"/>
              <a:gd name="T28" fmla="*/ 815975 w 1180"/>
              <a:gd name="T29" fmla="*/ 0 h 1080"/>
              <a:gd name="T30" fmla="*/ 642937 w 1180"/>
              <a:gd name="T31" fmla="*/ 63500 h 1080"/>
              <a:gd name="T32" fmla="*/ 561975 w 1180"/>
              <a:gd name="T33" fmla="*/ 101600 h 1080"/>
              <a:gd name="T34" fmla="*/ 468313 w 1180"/>
              <a:gd name="T35" fmla="*/ 127000 h 1080"/>
              <a:gd name="T36" fmla="*/ 361950 w 1180"/>
              <a:gd name="T37" fmla="*/ 241300 h 1080"/>
              <a:gd name="T38" fmla="*/ 187325 w 1180"/>
              <a:gd name="T39" fmla="*/ 215900 h 1080"/>
              <a:gd name="T40" fmla="*/ 66675 w 1180"/>
              <a:gd name="T41" fmla="*/ 330200 h 1080"/>
              <a:gd name="T42" fmla="*/ 39687 w 1180"/>
              <a:gd name="T43" fmla="*/ 431800 h 1080"/>
              <a:gd name="T44" fmla="*/ 147637 w 1180"/>
              <a:gd name="T45" fmla="*/ 558800 h 1080"/>
              <a:gd name="T46" fmla="*/ 147637 w 1180"/>
              <a:gd name="T47" fmla="*/ 622300 h 1080"/>
              <a:gd name="T48" fmla="*/ 254000 w 1180"/>
              <a:gd name="T49" fmla="*/ 546100 h 1080"/>
              <a:gd name="T50" fmla="*/ 320675 w 1180"/>
              <a:gd name="T51" fmla="*/ 508000 h 1080"/>
              <a:gd name="T52" fmla="*/ 414338 w 1180"/>
              <a:gd name="T53" fmla="*/ 558800 h 1080"/>
              <a:gd name="T54" fmla="*/ 495300 w 1180"/>
              <a:gd name="T55" fmla="*/ 584200 h 1080"/>
              <a:gd name="T56" fmla="*/ 534987 w 1180"/>
              <a:gd name="T57" fmla="*/ 673100 h 1080"/>
              <a:gd name="T58" fmla="*/ 588962 w 1180"/>
              <a:gd name="T59" fmla="*/ 787400 h 1080"/>
              <a:gd name="T60" fmla="*/ 682625 w 1180"/>
              <a:gd name="T61" fmla="*/ 876300 h 1080"/>
              <a:gd name="T62" fmla="*/ 788987 w 1180"/>
              <a:gd name="T63" fmla="*/ 939800 h 1080"/>
              <a:gd name="T64" fmla="*/ 963612 w 1180"/>
              <a:gd name="T65" fmla="*/ 1079500 h 1080"/>
              <a:gd name="T66" fmla="*/ 1030287 w 1180"/>
              <a:gd name="T67" fmla="*/ 1092200 h 1080"/>
              <a:gd name="T68" fmla="*/ 1177925 w 1180"/>
              <a:gd name="T69" fmla="*/ 1181100 h 1080"/>
              <a:gd name="T70" fmla="*/ 1230312 w 1180"/>
              <a:gd name="T71" fmla="*/ 1193800 h 1080"/>
              <a:gd name="T72" fmla="*/ 1284287 w 1180"/>
              <a:gd name="T73" fmla="*/ 1219200 h 1080"/>
              <a:gd name="T74" fmla="*/ 1350962 w 1180"/>
              <a:gd name="T75" fmla="*/ 1308100 h 1080"/>
              <a:gd name="T76" fmla="*/ 1471612 w 1180"/>
              <a:gd name="T77" fmla="*/ 1358900 h 1080"/>
              <a:gd name="T78" fmla="*/ 1552575 w 1180"/>
              <a:gd name="T79" fmla="*/ 1562100 h 1080"/>
              <a:gd name="T80" fmla="*/ 1484312 w 1180"/>
              <a:gd name="T81" fmla="*/ 1587500 h 1080"/>
              <a:gd name="T82" fmla="*/ 1471612 w 1180"/>
              <a:gd name="T83" fmla="*/ 1651000 h 1080"/>
              <a:gd name="T84" fmla="*/ 1484312 w 1180"/>
              <a:gd name="T85" fmla="*/ 1701800 h 1080"/>
              <a:gd name="T86" fmla="*/ 1552575 w 1180"/>
              <a:gd name="T87" fmla="*/ 1701800 h 1080"/>
              <a:gd name="T88" fmla="*/ 1604962 w 1180"/>
              <a:gd name="T89" fmla="*/ 1587500 h 1080"/>
              <a:gd name="T90" fmla="*/ 1698625 w 1180"/>
              <a:gd name="T91" fmla="*/ 1511300 h 1080"/>
              <a:gd name="T92" fmla="*/ 1671638 w 1180"/>
              <a:gd name="T93" fmla="*/ 1409700 h 1080"/>
              <a:gd name="T94" fmla="*/ 1592262 w 1180"/>
              <a:gd name="T95" fmla="*/ 1371600 h 1080"/>
              <a:gd name="T96" fmla="*/ 1604962 w 1180"/>
              <a:gd name="T97" fmla="*/ 1270000 h 1080"/>
              <a:gd name="T98" fmla="*/ 1658938 w 1180"/>
              <a:gd name="T99" fmla="*/ 1219200 h 1080"/>
              <a:gd name="T100" fmla="*/ 1819275 w 1180"/>
              <a:gd name="T101" fmla="*/ 1257300 h 1080"/>
              <a:gd name="T102" fmla="*/ 1873250 w 1180"/>
              <a:gd name="T103" fmla="*/ 1244600 h 1080"/>
              <a:gd name="T104" fmla="*/ 1833563 w 1180"/>
              <a:gd name="T105" fmla="*/ 1193800 h 10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80"/>
              <a:gd name="T160" fmla="*/ 0 h 1080"/>
              <a:gd name="T161" fmla="*/ 1180 w 1180"/>
              <a:gd name="T162" fmla="*/ 1080 h 108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80" h="1080">
                <a:moveTo>
                  <a:pt x="1155" y="752"/>
                </a:moveTo>
                <a:lnTo>
                  <a:pt x="1121" y="728"/>
                </a:lnTo>
                <a:lnTo>
                  <a:pt x="1087" y="712"/>
                </a:lnTo>
                <a:lnTo>
                  <a:pt x="1003" y="672"/>
                </a:lnTo>
                <a:lnTo>
                  <a:pt x="919" y="632"/>
                </a:lnTo>
                <a:lnTo>
                  <a:pt x="935" y="616"/>
                </a:lnTo>
                <a:lnTo>
                  <a:pt x="927" y="600"/>
                </a:lnTo>
                <a:lnTo>
                  <a:pt x="902" y="584"/>
                </a:lnTo>
                <a:lnTo>
                  <a:pt x="868" y="592"/>
                </a:lnTo>
                <a:lnTo>
                  <a:pt x="817" y="592"/>
                </a:lnTo>
                <a:lnTo>
                  <a:pt x="775" y="568"/>
                </a:lnTo>
                <a:lnTo>
                  <a:pt x="733" y="528"/>
                </a:lnTo>
                <a:lnTo>
                  <a:pt x="708" y="488"/>
                </a:lnTo>
                <a:lnTo>
                  <a:pt x="683" y="448"/>
                </a:lnTo>
                <a:lnTo>
                  <a:pt x="641" y="408"/>
                </a:lnTo>
                <a:lnTo>
                  <a:pt x="556" y="344"/>
                </a:lnTo>
                <a:lnTo>
                  <a:pt x="523" y="296"/>
                </a:lnTo>
                <a:lnTo>
                  <a:pt x="523" y="280"/>
                </a:lnTo>
                <a:lnTo>
                  <a:pt x="539" y="256"/>
                </a:lnTo>
                <a:lnTo>
                  <a:pt x="548" y="240"/>
                </a:lnTo>
                <a:lnTo>
                  <a:pt x="539" y="224"/>
                </a:lnTo>
                <a:lnTo>
                  <a:pt x="531" y="216"/>
                </a:lnTo>
                <a:lnTo>
                  <a:pt x="531" y="200"/>
                </a:lnTo>
                <a:lnTo>
                  <a:pt x="556" y="184"/>
                </a:lnTo>
                <a:lnTo>
                  <a:pt x="641" y="152"/>
                </a:lnTo>
                <a:lnTo>
                  <a:pt x="649" y="144"/>
                </a:lnTo>
                <a:lnTo>
                  <a:pt x="641" y="88"/>
                </a:lnTo>
                <a:lnTo>
                  <a:pt x="649" y="56"/>
                </a:lnTo>
                <a:lnTo>
                  <a:pt x="531" y="24"/>
                </a:lnTo>
                <a:lnTo>
                  <a:pt x="514" y="0"/>
                </a:lnTo>
                <a:lnTo>
                  <a:pt x="438" y="8"/>
                </a:lnTo>
                <a:lnTo>
                  <a:pt x="405" y="40"/>
                </a:lnTo>
                <a:lnTo>
                  <a:pt x="371" y="32"/>
                </a:lnTo>
                <a:lnTo>
                  <a:pt x="354" y="64"/>
                </a:lnTo>
                <a:lnTo>
                  <a:pt x="320" y="64"/>
                </a:lnTo>
                <a:lnTo>
                  <a:pt x="295" y="80"/>
                </a:lnTo>
                <a:lnTo>
                  <a:pt x="253" y="72"/>
                </a:lnTo>
                <a:lnTo>
                  <a:pt x="228" y="152"/>
                </a:lnTo>
                <a:lnTo>
                  <a:pt x="160" y="72"/>
                </a:lnTo>
                <a:lnTo>
                  <a:pt x="118" y="136"/>
                </a:lnTo>
                <a:lnTo>
                  <a:pt x="25" y="144"/>
                </a:lnTo>
                <a:lnTo>
                  <a:pt x="42" y="208"/>
                </a:lnTo>
                <a:lnTo>
                  <a:pt x="0" y="232"/>
                </a:lnTo>
                <a:lnTo>
                  <a:pt x="25" y="272"/>
                </a:lnTo>
                <a:lnTo>
                  <a:pt x="17" y="320"/>
                </a:lnTo>
                <a:lnTo>
                  <a:pt x="93" y="352"/>
                </a:lnTo>
                <a:lnTo>
                  <a:pt x="76" y="392"/>
                </a:lnTo>
                <a:lnTo>
                  <a:pt x="93" y="392"/>
                </a:lnTo>
                <a:lnTo>
                  <a:pt x="135" y="376"/>
                </a:lnTo>
                <a:lnTo>
                  <a:pt x="160" y="344"/>
                </a:lnTo>
                <a:lnTo>
                  <a:pt x="177" y="328"/>
                </a:lnTo>
                <a:lnTo>
                  <a:pt x="202" y="320"/>
                </a:lnTo>
                <a:lnTo>
                  <a:pt x="244" y="336"/>
                </a:lnTo>
                <a:lnTo>
                  <a:pt x="261" y="352"/>
                </a:lnTo>
                <a:lnTo>
                  <a:pt x="278" y="368"/>
                </a:lnTo>
                <a:lnTo>
                  <a:pt x="312" y="368"/>
                </a:lnTo>
                <a:lnTo>
                  <a:pt x="329" y="384"/>
                </a:lnTo>
                <a:lnTo>
                  <a:pt x="337" y="424"/>
                </a:lnTo>
                <a:lnTo>
                  <a:pt x="362" y="472"/>
                </a:lnTo>
                <a:lnTo>
                  <a:pt x="371" y="496"/>
                </a:lnTo>
                <a:lnTo>
                  <a:pt x="396" y="512"/>
                </a:lnTo>
                <a:lnTo>
                  <a:pt x="430" y="552"/>
                </a:lnTo>
                <a:lnTo>
                  <a:pt x="472" y="576"/>
                </a:lnTo>
                <a:lnTo>
                  <a:pt x="497" y="592"/>
                </a:lnTo>
                <a:lnTo>
                  <a:pt x="514" y="608"/>
                </a:lnTo>
                <a:lnTo>
                  <a:pt x="607" y="680"/>
                </a:lnTo>
                <a:lnTo>
                  <a:pt x="624" y="696"/>
                </a:lnTo>
                <a:lnTo>
                  <a:pt x="649" y="688"/>
                </a:lnTo>
                <a:lnTo>
                  <a:pt x="708" y="712"/>
                </a:lnTo>
                <a:lnTo>
                  <a:pt x="742" y="744"/>
                </a:lnTo>
                <a:lnTo>
                  <a:pt x="767" y="744"/>
                </a:lnTo>
                <a:lnTo>
                  <a:pt x="775" y="752"/>
                </a:lnTo>
                <a:lnTo>
                  <a:pt x="775" y="768"/>
                </a:lnTo>
                <a:lnTo>
                  <a:pt x="809" y="768"/>
                </a:lnTo>
                <a:lnTo>
                  <a:pt x="826" y="800"/>
                </a:lnTo>
                <a:lnTo>
                  <a:pt x="851" y="824"/>
                </a:lnTo>
                <a:lnTo>
                  <a:pt x="893" y="840"/>
                </a:lnTo>
                <a:lnTo>
                  <a:pt x="927" y="856"/>
                </a:lnTo>
                <a:lnTo>
                  <a:pt x="944" y="904"/>
                </a:lnTo>
                <a:lnTo>
                  <a:pt x="978" y="984"/>
                </a:lnTo>
                <a:lnTo>
                  <a:pt x="952" y="984"/>
                </a:lnTo>
                <a:lnTo>
                  <a:pt x="935" y="1000"/>
                </a:lnTo>
                <a:lnTo>
                  <a:pt x="935" y="1016"/>
                </a:lnTo>
                <a:lnTo>
                  <a:pt x="927" y="1040"/>
                </a:lnTo>
                <a:lnTo>
                  <a:pt x="919" y="1056"/>
                </a:lnTo>
                <a:lnTo>
                  <a:pt x="935" y="1072"/>
                </a:lnTo>
                <a:lnTo>
                  <a:pt x="952" y="1080"/>
                </a:lnTo>
                <a:lnTo>
                  <a:pt x="978" y="1072"/>
                </a:lnTo>
                <a:lnTo>
                  <a:pt x="994" y="1040"/>
                </a:lnTo>
                <a:lnTo>
                  <a:pt x="1011" y="1000"/>
                </a:lnTo>
                <a:lnTo>
                  <a:pt x="1028" y="960"/>
                </a:lnTo>
                <a:lnTo>
                  <a:pt x="1070" y="952"/>
                </a:lnTo>
                <a:lnTo>
                  <a:pt x="1070" y="904"/>
                </a:lnTo>
                <a:lnTo>
                  <a:pt x="1053" y="888"/>
                </a:lnTo>
                <a:lnTo>
                  <a:pt x="1028" y="880"/>
                </a:lnTo>
                <a:lnTo>
                  <a:pt x="1003" y="864"/>
                </a:lnTo>
                <a:lnTo>
                  <a:pt x="994" y="848"/>
                </a:lnTo>
                <a:lnTo>
                  <a:pt x="1011" y="800"/>
                </a:lnTo>
                <a:lnTo>
                  <a:pt x="1028" y="776"/>
                </a:lnTo>
                <a:lnTo>
                  <a:pt x="1045" y="768"/>
                </a:lnTo>
                <a:lnTo>
                  <a:pt x="1104" y="776"/>
                </a:lnTo>
                <a:lnTo>
                  <a:pt x="1146" y="792"/>
                </a:lnTo>
                <a:lnTo>
                  <a:pt x="1180" y="824"/>
                </a:lnTo>
                <a:lnTo>
                  <a:pt x="1180" y="784"/>
                </a:lnTo>
                <a:lnTo>
                  <a:pt x="1155" y="752"/>
                </a:lnTo>
                <a:close/>
              </a:path>
            </a:pathLst>
          </a:custGeom>
          <a:noFill/>
          <a:ln w="12700">
            <a:solidFill>
              <a:srgbClr val="000000"/>
            </a:solidFill>
            <a:round/>
            <a:headEnd/>
            <a:tailEnd/>
          </a:ln>
        </p:spPr>
        <p:txBody>
          <a:bodyPr/>
          <a:lstStyle/>
          <a:p>
            <a:endParaRPr lang="it-IT"/>
          </a:p>
        </p:txBody>
      </p:sp>
      <p:sp>
        <p:nvSpPr>
          <p:cNvPr id="17438" name="Freeform 31"/>
          <p:cNvSpPr>
            <a:spLocks/>
          </p:cNvSpPr>
          <p:nvPr/>
        </p:nvSpPr>
        <p:spPr bwMode="auto">
          <a:xfrm>
            <a:off x="3856038" y="4044950"/>
            <a:ext cx="1819275" cy="1727200"/>
          </a:xfrm>
          <a:custGeom>
            <a:avLst/>
            <a:gdLst>
              <a:gd name="T0" fmla="*/ 1538287 w 1146"/>
              <a:gd name="T1" fmla="*/ 952500 h 1088"/>
              <a:gd name="T2" fmla="*/ 1498600 w 1146"/>
              <a:gd name="T3" fmla="*/ 927100 h 1088"/>
              <a:gd name="T4" fmla="*/ 1565275 w 1146"/>
              <a:gd name="T5" fmla="*/ 825500 h 1088"/>
              <a:gd name="T6" fmla="*/ 1617662 w 1146"/>
              <a:gd name="T7" fmla="*/ 749300 h 1088"/>
              <a:gd name="T8" fmla="*/ 1725613 w 1146"/>
              <a:gd name="T9" fmla="*/ 711200 h 1088"/>
              <a:gd name="T10" fmla="*/ 1765300 w 1146"/>
              <a:gd name="T11" fmla="*/ 508000 h 1088"/>
              <a:gd name="T12" fmla="*/ 1738313 w 1146"/>
              <a:gd name="T13" fmla="*/ 431800 h 1088"/>
              <a:gd name="T14" fmla="*/ 1604962 w 1146"/>
              <a:gd name="T15" fmla="*/ 393700 h 1088"/>
              <a:gd name="T16" fmla="*/ 1471612 w 1146"/>
              <a:gd name="T17" fmla="*/ 330200 h 1088"/>
              <a:gd name="T18" fmla="*/ 1350962 w 1146"/>
              <a:gd name="T19" fmla="*/ 215900 h 1088"/>
              <a:gd name="T20" fmla="*/ 1284287 w 1146"/>
              <a:gd name="T21" fmla="*/ 177800 h 1088"/>
              <a:gd name="T22" fmla="*/ 1217612 w 1146"/>
              <a:gd name="T23" fmla="*/ 139700 h 1088"/>
              <a:gd name="T24" fmla="*/ 1123950 w 1146"/>
              <a:gd name="T25" fmla="*/ 76200 h 1088"/>
              <a:gd name="T26" fmla="*/ 1057275 w 1146"/>
              <a:gd name="T27" fmla="*/ 0 h 1088"/>
              <a:gd name="T28" fmla="*/ 949325 w 1146"/>
              <a:gd name="T29" fmla="*/ 38100 h 1088"/>
              <a:gd name="T30" fmla="*/ 895350 w 1146"/>
              <a:gd name="T31" fmla="*/ 165100 h 1088"/>
              <a:gd name="T32" fmla="*/ 776287 w 1146"/>
              <a:gd name="T33" fmla="*/ 215900 h 1088"/>
              <a:gd name="T34" fmla="*/ 722312 w 1146"/>
              <a:gd name="T35" fmla="*/ 266700 h 1088"/>
              <a:gd name="T36" fmla="*/ 655637 w 1146"/>
              <a:gd name="T37" fmla="*/ 292100 h 1088"/>
              <a:gd name="T38" fmla="*/ 547687 w 1146"/>
              <a:gd name="T39" fmla="*/ 254000 h 1088"/>
              <a:gd name="T40" fmla="*/ 427038 w 1146"/>
              <a:gd name="T41" fmla="*/ 228600 h 1088"/>
              <a:gd name="T42" fmla="*/ 481012 w 1146"/>
              <a:gd name="T43" fmla="*/ 406400 h 1088"/>
              <a:gd name="T44" fmla="*/ 334962 w 1146"/>
              <a:gd name="T45" fmla="*/ 381000 h 1088"/>
              <a:gd name="T46" fmla="*/ 280987 w 1146"/>
              <a:gd name="T47" fmla="*/ 368300 h 1088"/>
              <a:gd name="T48" fmla="*/ 200025 w 1146"/>
              <a:gd name="T49" fmla="*/ 330200 h 1088"/>
              <a:gd name="T50" fmla="*/ 133350 w 1146"/>
              <a:gd name="T51" fmla="*/ 342900 h 1088"/>
              <a:gd name="T52" fmla="*/ 12700 w 1146"/>
              <a:gd name="T53" fmla="*/ 368300 h 1088"/>
              <a:gd name="T54" fmla="*/ 12700 w 1146"/>
              <a:gd name="T55" fmla="*/ 393700 h 1088"/>
              <a:gd name="T56" fmla="*/ 39687 w 1146"/>
              <a:gd name="T57" fmla="*/ 431800 h 1088"/>
              <a:gd name="T58" fmla="*/ 26988 w 1146"/>
              <a:gd name="T59" fmla="*/ 457200 h 1088"/>
              <a:gd name="T60" fmla="*/ 66675 w 1146"/>
              <a:gd name="T61" fmla="*/ 495300 h 1088"/>
              <a:gd name="T62" fmla="*/ 173037 w 1146"/>
              <a:gd name="T63" fmla="*/ 520700 h 1088"/>
              <a:gd name="T64" fmla="*/ 254000 w 1146"/>
              <a:gd name="T65" fmla="*/ 584200 h 1088"/>
              <a:gd name="T66" fmla="*/ 307975 w 1146"/>
              <a:gd name="T67" fmla="*/ 635000 h 1088"/>
              <a:gd name="T68" fmla="*/ 334962 w 1146"/>
              <a:gd name="T69" fmla="*/ 711200 h 1088"/>
              <a:gd name="T70" fmla="*/ 427038 w 1146"/>
              <a:gd name="T71" fmla="*/ 850900 h 1088"/>
              <a:gd name="T72" fmla="*/ 441325 w 1146"/>
              <a:gd name="T73" fmla="*/ 927100 h 1088"/>
              <a:gd name="T74" fmla="*/ 468312 w 1146"/>
              <a:gd name="T75" fmla="*/ 1016000 h 1088"/>
              <a:gd name="T76" fmla="*/ 374650 w 1146"/>
              <a:gd name="T77" fmla="*/ 1231900 h 1088"/>
              <a:gd name="T78" fmla="*/ 280987 w 1146"/>
              <a:gd name="T79" fmla="*/ 1384300 h 1088"/>
              <a:gd name="T80" fmla="*/ 254000 w 1146"/>
              <a:gd name="T81" fmla="*/ 1409700 h 1088"/>
              <a:gd name="T82" fmla="*/ 387350 w 1146"/>
              <a:gd name="T83" fmla="*/ 1524000 h 1088"/>
              <a:gd name="T84" fmla="*/ 508000 w 1146"/>
              <a:gd name="T85" fmla="*/ 1574800 h 1088"/>
              <a:gd name="T86" fmla="*/ 628650 w 1146"/>
              <a:gd name="T87" fmla="*/ 1625600 h 1088"/>
              <a:gd name="T88" fmla="*/ 828675 w 1146"/>
              <a:gd name="T89" fmla="*/ 1676400 h 1088"/>
              <a:gd name="T90" fmla="*/ 963612 w 1146"/>
              <a:gd name="T91" fmla="*/ 1727200 h 1088"/>
              <a:gd name="T92" fmla="*/ 1003300 w 1146"/>
              <a:gd name="T93" fmla="*/ 1714500 h 1088"/>
              <a:gd name="T94" fmla="*/ 989012 w 1146"/>
              <a:gd name="T95" fmla="*/ 1638300 h 1088"/>
              <a:gd name="T96" fmla="*/ 1030287 w 1146"/>
              <a:gd name="T97" fmla="*/ 1536700 h 1088"/>
              <a:gd name="T98" fmla="*/ 1136650 w 1146"/>
              <a:gd name="T99" fmla="*/ 1473200 h 1088"/>
              <a:gd name="T100" fmla="*/ 1336675 w 1146"/>
              <a:gd name="T101" fmla="*/ 1511300 h 1088"/>
              <a:gd name="T102" fmla="*/ 1444625 w 1146"/>
              <a:gd name="T103" fmla="*/ 1562100 h 1088"/>
              <a:gd name="T104" fmla="*/ 1524000 w 1146"/>
              <a:gd name="T105" fmla="*/ 1549400 h 1088"/>
              <a:gd name="T106" fmla="*/ 1550987 w 1146"/>
              <a:gd name="T107" fmla="*/ 1524000 h 1088"/>
              <a:gd name="T108" fmla="*/ 1698625 w 1146"/>
              <a:gd name="T109" fmla="*/ 1435100 h 1088"/>
              <a:gd name="T110" fmla="*/ 1604962 w 1146"/>
              <a:gd name="T111" fmla="*/ 1320800 h 1088"/>
              <a:gd name="T112" fmla="*/ 1577975 w 1146"/>
              <a:gd name="T113" fmla="*/ 1181100 h 1088"/>
              <a:gd name="T114" fmla="*/ 1617662 w 1146"/>
              <a:gd name="T115" fmla="*/ 1041400 h 1088"/>
              <a:gd name="T116" fmla="*/ 1617662 w 1146"/>
              <a:gd name="T117" fmla="*/ 1003300 h 10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146"/>
              <a:gd name="T178" fmla="*/ 0 h 1088"/>
              <a:gd name="T179" fmla="*/ 1146 w 1146"/>
              <a:gd name="T180" fmla="*/ 1088 h 10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146" h="1088">
                <a:moveTo>
                  <a:pt x="1011" y="616"/>
                </a:moveTo>
                <a:lnTo>
                  <a:pt x="969" y="600"/>
                </a:lnTo>
                <a:lnTo>
                  <a:pt x="935" y="616"/>
                </a:lnTo>
                <a:lnTo>
                  <a:pt x="944" y="584"/>
                </a:lnTo>
                <a:lnTo>
                  <a:pt x="977" y="544"/>
                </a:lnTo>
                <a:lnTo>
                  <a:pt x="986" y="520"/>
                </a:lnTo>
                <a:lnTo>
                  <a:pt x="1011" y="504"/>
                </a:lnTo>
                <a:lnTo>
                  <a:pt x="1019" y="472"/>
                </a:lnTo>
                <a:lnTo>
                  <a:pt x="1053" y="464"/>
                </a:lnTo>
                <a:lnTo>
                  <a:pt x="1087" y="448"/>
                </a:lnTo>
                <a:lnTo>
                  <a:pt x="1104" y="360"/>
                </a:lnTo>
                <a:lnTo>
                  <a:pt x="1112" y="320"/>
                </a:lnTo>
                <a:lnTo>
                  <a:pt x="1146" y="288"/>
                </a:lnTo>
                <a:lnTo>
                  <a:pt x="1095" y="272"/>
                </a:lnTo>
                <a:lnTo>
                  <a:pt x="1036" y="256"/>
                </a:lnTo>
                <a:lnTo>
                  <a:pt x="1011" y="248"/>
                </a:lnTo>
                <a:lnTo>
                  <a:pt x="986" y="216"/>
                </a:lnTo>
                <a:lnTo>
                  <a:pt x="927" y="208"/>
                </a:lnTo>
                <a:lnTo>
                  <a:pt x="868" y="168"/>
                </a:lnTo>
                <a:lnTo>
                  <a:pt x="851" y="136"/>
                </a:lnTo>
                <a:lnTo>
                  <a:pt x="809" y="144"/>
                </a:lnTo>
                <a:lnTo>
                  <a:pt x="809" y="112"/>
                </a:lnTo>
                <a:lnTo>
                  <a:pt x="767" y="96"/>
                </a:lnTo>
                <a:lnTo>
                  <a:pt x="767" y="88"/>
                </a:lnTo>
                <a:lnTo>
                  <a:pt x="733" y="72"/>
                </a:lnTo>
                <a:lnTo>
                  <a:pt x="708" y="48"/>
                </a:lnTo>
                <a:lnTo>
                  <a:pt x="682" y="16"/>
                </a:lnTo>
                <a:lnTo>
                  <a:pt x="666" y="0"/>
                </a:lnTo>
                <a:lnTo>
                  <a:pt x="623" y="8"/>
                </a:lnTo>
                <a:lnTo>
                  <a:pt x="598" y="24"/>
                </a:lnTo>
                <a:lnTo>
                  <a:pt x="581" y="88"/>
                </a:lnTo>
                <a:lnTo>
                  <a:pt x="564" y="104"/>
                </a:lnTo>
                <a:lnTo>
                  <a:pt x="539" y="120"/>
                </a:lnTo>
                <a:lnTo>
                  <a:pt x="489" y="136"/>
                </a:lnTo>
                <a:lnTo>
                  <a:pt x="463" y="144"/>
                </a:lnTo>
                <a:lnTo>
                  <a:pt x="455" y="168"/>
                </a:lnTo>
                <a:lnTo>
                  <a:pt x="446" y="184"/>
                </a:lnTo>
                <a:lnTo>
                  <a:pt x="413" y="184"/>
                </a:lnTo>
                <a:lnTo>
                  <a:pt x="362" y="168"/>
                </a:lnTo>
                <a:lnTo>
                  <a:pt x="345" y="160"/>
                </a:lnTo>
                <a:lnTo>
                  <a:pt x="328" y="144"/>
                </a:lnTo>
                <a:lnTo>
                  <a:pt x="269" y="144"/>
                </a:lnTo>
                <a:lnTo>
                  <a:pt x="295" y="200"/>
                </a:lnTo>
                <a:lnTo>
                  <a:pt x="303" y="256"/>
                </a:lnTo>
                <a:lnTo>
                  <a:pt x="253" y="248"/>
                </a:lnTo>
                <a:lnTo>
                  <a:pt x="211" y="240"/>
                </a:lnTo>
                <a:lnTo>
                  <a:pt x="194" y="248"/>
                </a:lnTo>
                <a:lnTo>
                  <a:pt x="177" y="232"/>
                </a:lnTo>
                <a:lnTo>
                  <a:pt x="152" y="208"/>
                </a:lnTo>
                <a:lnTo>
                  <a:pt x="126" y="208"/>
                </a:lnTo>
                <a:lnTo>
                  <a:pt x="109" y="216"/>
                </a:lnTo>
                <a:lnTo>
                  <a:pt x="84" y="216"/>
                </a:lnTo>
                <a:lnTo>
                  <a:pt x="34" y="216"/>
                </a:lnTo>
                <a:lnTo>
                  <a:pt x="8" y="232"/>
                </a:lnTo>
                <a:lnTo>
                  <a:pt x="0" y="240"/>
                </a:lnTo>
                <a:lnTo>
                  <a:pt x="8" y="248"/>
                </a:lnTo>
                <a:lnTo>
                  <a:pt x="50" y="272"/>
                </a:lnTo>
                <a:lnTo>
                  <a:pt x="25" y="272"/>
                </a:lnTo>
                <a:lnTo>
                  <a:pt x="17" y="280"/>
                </a:lnTo>
                <a:lnTo>
                  <a:pt x="17" y="288"/>
                </a:lnTo>
                <a:lnTo>
                  <a:pt x="25" y="304"/>
                </a:lnTo>
                <a:lnTo>
                  <a:pt x="42" y="312"/>
                </a:lnTo>
                <a:lnTo>
                  <a:pt x="76" y="320"/>
                </a:lnTo>
                <a:lnTo>
                  <a:pt x="109" y="328"/>
                </a:lnTo>
                <a:lnTo>
                  <a:pt x="135" y="352"/>
                </a:lnTo>
                <a:lnTo>
                  <a:pt x="160" y="368"/>
                </a:lnTo>
                <a:lnTo>
                  <a:pt x="185" y="376"/>
                </a:lnTo>
                <a:lnTo>
                  <a:pt x="194" y="400"/>
                </a:lnTo>
                <a:lnTo>
                  <a:pt x="219" y="424"/>
                </a:lnTo>
                <a:lnTo>
                  <a:pt x="211" y="448"/>
                </a:lnTo>
                <a:lnTo>
                  <a:pt x="244" y="512"/>
                </a:lnTo>
                <a:lnTo>
                  <a:pt x="269" y="536"/>
                </a:lnTo>
                <a:lnTo>
                  <a:pt x="286" y="560"/>
                </a:lnTo>
                <a:lnTo>
                  <a:pt x="278" y="584"/>
                </a:lnTo>
                <a:lnTo>
                  <a:pt x="253" y="592"/>
                </a:lnTo>
                <a:lnTo>
                  <a:pt x="295" y="640"/>
                </a:lnTo>
                <a:lnTo>
                  <a:pt x="269" y="632"/>
                </a:lnTo>
                <a:lnTo>
                  <a:pt x="236" y="776"/>
                </a:lnTo>
                <a:lnTo>
                  <a:pt x="202" y="848"/>
                </a:lnTo>
                <a:lnTo>
                  <a:pt x="177" y="872"/>
                </a:lnTo>
                <a:lnTo>
                  <a:pt x="143" y="880"/>
                </a:lnTo>
                <a:lnTo>
                  <a:pt x="160" y="888"/>
                </a:lnTo>
                <a:lnTo>
                  <a:pt x="211" y="928"/>
                </a:lnTo>
                <a:lnTo>
                  <a:pt x="244" y="960"/>
                </a:lnTo>
                <a:lnTo>
                  <a:pt x="278" y="968"/>
                </a:lnTo>
                <a:lnTo>
                  <a:pt x="320" y="992"/>
                </a:lnTo>
                <a:lnTo>
                  <a:pt x="337" y="1016"/>
                </a:lnTo>
                <a:lnTo>
                  <a:pt x="396" y="1024"/>
                </a:lnTo>
                <a:lnTo>
                  <a:pt x="463" y="1032"/>
                </a:lnTo>
                <a:lnTo>
                  <a:pt x="522" y="1056"/>
                </a:lnTo>
                <a:lnTo>
                  <a:pt x="581" y="1072"/>
                </a:lnTo>
                <a:lnTo>
                  <a:pt x="607" y="1088"/>
                </a:lnTo>
                <a:lnTo>
                  <a:pt x="632" y="1080"/>
                </a:lnTo>
                <a:lnTo>
                  <a:pt x="640" y="1064"/>
                </a:lnTo>
                <a:lnTo>
                  <a:pt x="623" y="1032"/>
                </a:lnTo>
                <a:lnTo>
                  <a:pt x="632" y="992"/>
                </a:lnTo>
                <a:lnTo>
                  <a:pt x="649" y="968"/>
                </a:lnTo>
                <a:lnTo>
                  <a:pt x="682" y="944"/>
                </a:lnTo>
                <a:lnTo>
                  <a:pt x="716" y="928"/>
                </a:lnTo>
                <a:lnTo>
                  <a:pt x="750" y="928"/>
                </a:lnTo>
                <a:lnTo>
                  <a:pt x="842" y="952"/>
                </a:lnTo>
                <a:lnTo>
                  <a:pt x="876" y="968"/>
                </a:lnTo>
                <a:lnTo>
                  <a:pt x="910" y="984"/>
                </a:lnTo>
                <a:lnTo>
                  <a:pt x="944" y="984"/>
                </a:lnTo>
                <a:lnTo>
                  <a:pt x="960" y="976"/>
                </a:lnTo>
                <a:lnTo>
                  <a:pt x="969" y="968"/>
                </a:lnTo>
                <a:lnTo>
                  <a:pt x="977" y="960"/>
                </a:lnTo>
                <a:lnTo>
                  <a:pt x="1019" y="928"/>
                </a:lnTo>
                <a:lnTo>
                  <a:pt x="1070" y="904"/>
                </a:lnTo>
                <a:lnTo>
                  <a:pt x="1087" y="864"/>
                </a:lnTo>
                <a:lnTo>
                  <a:pt x="1011" y="832"/>
                </a:lnTo>
                <a:lnTo>
                  <a:pt x="1019" y="784"/>
                </a:lnTo>
                <a:lnTo>
                  <a:pt x="994" y="744"/>
                </a:lnTo>
                <a:lnTo>
                  <a:pt x="1036" y="720"/>
                </a:lnTo>
                <a:lnTo>
                  <a:pt x="1019" y="656"/>
                </a:lnTo>
                <a:lnTo>
                  <a:pt x="1036" y="656"/>
                </a:lnTo>
                <a:lnTo>
                  <a:pt x="1019" y="632"/>
                </a:lnTo>
                <a:lnTo>
                  <a:pt x="1011" y="616"/>
                </a:lnTo>
                <a:close/>
              </a:path>
            </a:pathLst>
          </a:custGeom>
          <a:noFill/>
          <a:ln w="12700">
            <a:solidFill>
              <a:srgbClr val="000000"/>
            </a:solidFill>
            <a:round/>
            <a:headEnd/>
            <a:tailEnd/>
          </a:ln>
        </p:spPr>
        <p:txBody>
          <a:bodyPr/>
          <a:lstStyle/>
          <a:p>
            <a:endParaRPr lang="it-IT"/>
          </a:p>
        </p:txBody>
      </p:sp>
      <p:sp>
        <p:nvSpPr>
          <p:cNvPr id="17439" name="Freeform 32"/>
          <p:cNvSpPr>
            <a:spLocks/>
          </p:cNvSpPr>
          <p:nvPr/>
        </p:nvSpPr>
        <p:spPr bwMode="auto">
          <a:xfrm>
            <a:off x="4913313" y="4006850"/>
            <a:ext cx="520700" cy="368300"/>
          </a:xfrm>
          <a:custGeom>
            <a:avLst/>
            <a:gdLst>
              <a:gd name="T0" fmla="*/ 441325 w 328"/>
              <a:gd name="T1" fmla="*/ 292100 h 232"/>
              <a:gd name="T2" fmla="*/ 454025 w 328"/>
              <a:gd name="T3" fmla="*/ 266700 h 232"/>
              <a:gd name="T4" fmla="*/ 493713 w 328"/>
              <a:gd name="T5" fmla="*/ 254000 h 232"/>
              <a:gd name="T6" fmla="*/ 520700 w 328"/>
              <a:gd name="T7" fmla="*/ 228600 h 232"/>
              <a:gd name="T8" fmla="*/ 520700 w 328"/>
              <a:gd name="T9" fmla="*/ 177800 h 232"/>
              <a:gd name="T10" fmla="*/ 481013 w 328"/>
              <a:gd name="T11" fmla="*/ 139700 h 232"/>
              <a:gd name="T12" fmla="*/ 427038 w 328"/>
              <a:gd name="T13" fmla="*/ 114300 h 232"/>
              <a:gd name="T14" fmla="*/ 441325 w 328"/>
              <a:gd name="T15" fmla="*/ 76200 h 232"/>
              <a:gd name="T16" fmla="*/ 414338 w 328"/>
              <a:gd name="T17" fmla="*/ 38100 h 232"/>
              <a:gd name="T18" fmla="*/ 347662 w 328"/>
              <a:gd name="T19" fmla="*/ 25400 h 232"/>
              <a:gd name="T20" fmla="*/ 266700 w 328"/>
              <a:gd name="T21" fmla="*/ 12700 h 232"/>
              <a:gd name="T22" fmla="*/ 212725 w 328"/>
              <a:gd name="T23" fmla="*/ 38100 h 232"/>
              <a:gd name="T24" fmla="*/ 160337 w 328"/>
              <a:gd name="T25" fmla="*/ 25400 h 232"/>
              <a:gd name="T26" fmla="*/ 119063 w 328"/>
              <a:gd name="T27" fmla="*/ 0 h 232"/>
              <a:gd name="T28" fmla="*/ 66675 w 328"/>
              <a:gd name="T29" fmla="*/ 25400 h 232"/>
              <a:gd name="T30" fmla="*/ 0 w 328"/>
              <a:gd name="T31" fmla="*/ 38100 h 232"/>
              <a:gd name="T32" fmla="*/ 25400 w 328"/>
              <a:gd name="T33" fmla="*/ 63500 h 232"/>
              <a:gd name="T34" fmla="*/ 66675 w 328"/>
              <a:gd name="T35" fmla="*/ 114300 h 232"/>
              <a:gd name="T36" fmla="*/ 106363 w 328"/>
              <a:gd name="T37" fmla="*/ 152400 h 232"/>
              <a:gd name="T38" fmla="*/ 160337 w 328"/>
              <a:gd name="T39" fmla="*/ 177800 h 232"/>
              <a:gd name="T40" fmla="*/ 160337 w 328"/>
              <a:gd name="T41" fmla="*/ 190500 h 232"/>
              <a:gd name="T42" fmla="*/ 227013 w 328"/>
              <a:gd name="T43" fmla="*/ 215900 h 232"/>
              <a:gd name="T44" fmla="*/ 227013 w 328"/>
              <a:gd name="T45" fmla="*/ 266700 h 232"/>
              <a:gd name="T46" fmla="*/ 293687 w 328"/>
              <a:gd name="T47" fmla="*/ 254000 h 232"/>
              <a:gd name="T48" fmla="*/ 320675 w 328"/>
              <a:gd name="T49" fmla="*/ 304800 h 232"/>
              <a:gd name="T50" fmla="*/ 414338 w 328"/>
              <a:gd name="T51" fmla="*/ 368300 h 232"/>
              <a:gd name="T52" fmla="*/ 441325 w 328"/>
              <a:gd name="T53" fmla="*/ 368300 h 232"/>
              <a:gd name="T54" fmla="*/ 441325 w 328"/>
              <a:gd name="T55" fmla="*/ 330200 h 232"/>
              <a:gd name="T56" fmla="*/ 441325 w 328"/>
              <a:gd name="T57" fmla="*/ 292100 h 2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8"/>
              <a:gd name="T88" fmla="*/ 0 h 232"/>
              <a:gd name="T89" fmla="*/ 328 w 328"/>
              <a:gd name="T90" fmla="*/ 232 h 2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8" h="232">
                <a:moveTo>
                  <a:pt x="278" y="184"/>
                </a:moveTo>
                <a:lnTo>
                  <a:pt x="286" y="168"/>
                </a:lnTo>
                <a:lnTo>
                  <a:pt x="311" y="160"/>
                </a:lnTo>
                <a:lnTo>
                  <a:pt x="328" y="144"/>
                </a:lnTo>
                <a:lnTo>
                  <a:pt x="328" y="112"/>
                </a:lnTo>
                <a:lnTo>
                  <a:pt x="303" y="88"/>
                </a:lnTo>
                <a:lnTo>
                  <a:pt x="269" y="72"/>
                </a:lnTo>
                <a:lnTo>
                  <a:pt x="278" y="48"/>
                </a:lnTo>
                <a:lnTo>
                  <a:pt x="261" y="24"/>
                </a:lnTo>
                <a:lnTo>
                  <a:pt x="219" y="16"/>
                </a:lnTo>
                <a:lnTo>
                  <a:pt x="168" y="8"/>
                </a:lnTo>
                <a:lnTo>
                  <a:pt x="134" y="24"/>
                </a:lnTo>
                <a:lnTo>
                  <a:pt x="101" y="16"/>
                </a:lnTo>
                <a:lnTo>
                  <a:pt x="75" y="0"/>
                </a:lnTo>
                <a:lnTo>
                  <a:pt x="42" y="16"/>
                </a:lnTo>
                <a:lnTo>
                  <a:pt x="0" y="24"/>
                </a:lnTo>
                <a:lnTo>
                  <a:pt x="16" y="40"/>
                </a:lnTo>
                <a:lnTo>
                  <a:pt x="42" y="72"/>
                </a:lnTo>
                <a:lnTo>
                  <a:pt x="67" y="96"/>
                </a:lnTo>
                <a:lnTo>
                  <a:pt x="101" y="112"/>
                </a:lnTo>
                <a:lnTo>
                  <a:pt x="101" y="120"/>
                </a:lnTo>
                <a:lnTo>
                  <a:pt x="143" y="136"/>
                </a:lnTo>
                <a:lnTo>
                  <a:pt x="143" y="168"/>
                </a:lnTo>
                <a:lnTo>
                  <a:pt x="185" y="160"/>
                </a:lnTo>
                <a:lnTo>
                  <a:pt x="202" y="192"/>
                </a:lnTo>
                <a:lnTo>
                  <a:pt x="261" y="232"/>
                </a:lnTo>
                <a:lnTo>
                  <a:pt x="278" y="232"/>
                </a:lnTo>
                <a:lnTo>
                  <a:pt x="278" y="208"/>
                </a:lnTo>
                <a:lnTo>
                  <a:pt x="278" y="184"/>
                </a:lnTo>
                <a:close/>
              </a:path>
            </a:pathLst>
          </a:custGeom>
          <a:solidFill>
            <a:srgbClr val="00FF00"/>
          </a:solidFill>
          <a:ln w="12700">
            <a:solidFill>
              <a:srgbClr val="000000"/>
            </a:solidFill>
            <a:round/>
            <a:headEnd/>
            <a:tailEnd/>
          </a:ln>
        </p:spPr>
        <p:txBody>
          <a:bodyPr/>
          <a:lstStyle/>
          <a:p>
            <a:endParaRPr lang="it-IT"/>
          </a:p>
        </p:txBody>
      </p:sp>
      <p:sp>
        <p:nvSpPr>
          <p:cNvPr id="17440" name="Freeform 33"/>
          <p:cNvSpPr>
            <a:spLocks/>
          </p:cNvSpPr>
          <p:nvPr/>
        </p:nvSpPr>
        <p:spPr bwMode="auto">
          <a:xfrm>
            <a:off x="5354638" y="4260850"/>
            <a:ext cx="93662" cy="127000"/>
          </a:xfrm>
          <a:custGeom>
            <a:avLst/>
            <a:gdLst>
              <a:gd name="T0" fmla="*/ 39687 w 59"/>
              <a:gd name="T1" fmla="*/ 38100 h 80"/>
              <a:gd name="T2" fmla="*/ 39687 w 59"/>
              <a:gd name="T3" fmla="*/ 0 h 80"/>
              <a:gd name="T4" fmla="*/ 12700 w 59"/>
              <a:gd name="T5" fmla="*/ 12700 h 80"/>
              <a:gd name="T6" fmla="*/ 0 w 59"/>
              <a:gd name="T7" fmla="*/ 38100 h 80"/>
              <a:gd name="T8" fmla="*/ 0 w 59"/>
              <a:gd name="T9" fmla="*/ 76200 h 80"/>
              <a:gd name="T10" fmla="*/ 0 w 59"/>
              <a:gd name="T11" fmla="*/ 114300 h 80"/>
              <a:gd name="T12" fmla="*/ 66675 w 59"/>
              <a:gd name="T13" fmla="*/ 127000 h 80"/>
              <a:gd name="T14" fmla="*/ 93662 w 59"/>
              <a:gd name="T15" fmla="*/ 76200 h 80"/>
              <a:gd name="T16" fmla="*/ 39687 w 59"/>
              <a:gd name="T17" fmla="*/ 38100 h 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
              <a:gd name="T28" fmla="*/ 0 h 80"/>
              <a:gd name="T29" fmla="*/ 59 w 59"/>
              <a:gd name="T30" fmla="*/ 80 h 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 h="80">
                <a:moveTo>
                  <a:pt x="25" y="24"/>
                </a:moveTo>
                <a:lnTo>
                  <a:pt x="25" y="0"/>
                </a:lnTo>
                <a:lnTo>
                  <a:pt x="8" y="8"/>
                </a:lnTo>
                <a:lnTo>
                  <a:pt x="0" y="24"/>
                </a:lnTo>
                <a:lnTo>
                  <a:pt x="0" y="48"/>
                </a:lnTo>
                <a:lnTo>
                  <a:pt x="0" y="72"/>
                </a:lnTo>
                <a:lnTo>
                  <a:pt x="42" y="80"/>
                </a:lnTo>
                <a:lnTo>
                  <a:pt x="59" y="48"/>
                </a:lnTo>
                <a:lnTo>
                  <a:pt x="25" y="24"/>
                </a:lnTo>
                <a:close/>
              </a:path>
            </a:pathLst>
          </a:custGeom>
          <a:solidFill>
            <a:srgbClr val="FFFF00"/>
          </a:solidFill>
          <a:ln w="9525">
            <a:noFill/>
            <a:round/>
            <a:headEnd/>
            <a:tailEnd/>
          </a:ln>
        </p:spPr>
        <p:txBody>
          <a:bodyPr/>
          <a:lstStyle/>
          <a:p>
            <a:endParaRPr lang="it-IT"/>
          </a:p>
        </p:txBody>
      </p:sp>
      <p:sp>
        <p:nvSpPr>
          <p:cNvPr id="17441" name="Freeform 34"/>
          <p:cNvSpPr>
            <a:spLocks/>
          </p:cNvSpPr>
          <p:nvPr/>
        </p:nvSpPr>
        <p:spPr bwMode="auto">
          <a:xfrm>
            <a:off x="5032375" y="3625850"/>
            <a:ext cx="534988" cy="508000"/>
          </a:xfrm>
          <a:custGeom>
            <a:avLst/>
            <a:gdLst>
              <a:gd name="T0" fmla="*/ 374650 w 337"/>
              <a:gd name="T1" fmla="*/ 444500 h 320"/>
              <a:gd name="T2" fmla="*/ 374650 w 337"/>
              <a:gd name="T3" fmla="*/ 368300 h 320"/>
              <a:gd name="T4" fmla="*/ 374650 w 337"/>
              <a:gd name="T5" fmla="*/ 317500 h 320"/>
              <a:gd name="T6" fmla="*/ 455613 w 337"/>
              <a:gd name="T7" fmla="*/ 304800 h 320"/>
              <a:gd name="T8" fmla="*/ 455613 w 337"/>
              <a:gd name="T9" fmla="*/ 266700 h 320"/>
              <a:gd name="T10" fmla="*/ 495300 w 337"/>
              <a:gd name="T11" fmla="*/ 254000 h 320"/>
              <a:gd name="T12" fmla="*/ 509588 w 337"/>
              <a:gd name="T13" fmla="*/ 203200 h 320"/>
              <a:gd name="T14" fmla="*/ 468313 w 337"/>
              <a:gd name="T15" fmla="*/ 165100 h 320"/>
              <a:gd name="T16" fmla="*/ 509588 w 337"/>
              <a:gd name="T17" fmla="*/ 152400 h 320"/>
              <a:gd name="T18" fmla="*/ 534988 w 337"/>
              <a:gd name="T19" fmla="*/ 88900 h 320"/>
              <a:gd name="T20" fmla="*/ 522288 w 337"/>
              <a:gd name="T21" fmla="*/ 25400 h 320"/>
              <a:gd name="T22" fmla="*/ 509588 w 337"/>
              <a:gd name="T23" fmla="*/ 25400 h 320"/>
              <a:gd name="T24" fmla="*/ 482600 w 337"/>
              <a:gd name="T25" fmla="*/ 0 h 320"/>
              <a:gd name="T26" fmla="*/ 441325 w 337"/>
              <a:gd name="T27" fmla="*/ 0 h 320"/>
              <a:gd name="T28" fmla="*/ 347663 w 337"/>
              <a:gd name="T29" fmla="*/ 25400 h 320"/>
              <a:gd name="T30" fmla="*/ 322263 w 337"/>
              <a:gd name="T31" fmla="*/ 38100 h 320"/>
              <a:gd name="T32" fmla="*/ 307975 w 337"/>
              <a:gd name="T33" fmla="*/ 76200 h 320"/>
              <a:gd name="T34" fmla="*/ 322263 w 337"/>
              <a:gd name="T35" fmla="*/ 114300 h 320"/>
              <a:gd name="T36" fmla="*/ 347663 w 337"/>
              <a:gd name="T37" fmla="*/ 152400 h 320"/>
              <a:gd name="T38" fmla="*/ 361950 w 337"/>
              <a:gd name="T39" fmla="*/ 177800 h 320"/>
              <a:gd name="T40" fmla="*/ 334963 w 337"/>
              <a:gd name="T41" fmla="*/ 203200 h 320"/>
              <a:gd name="T42" fmla="*/ 295275 w 337"/>
              <a:gd name="T43" fmla="*/ 215900 h 320"/>
              <a:gd name="T44" fmla="*/ 254000 w 337"/>
              <a:gd name="T45" fmla="*/ 190500 h 320"/>
              <a:gd name="T46" fmla="*/ 268288 w 337"/>
              <a:gd name="T47" fmla="*/ 114300 h 320"/>
              <a:gd name="T48" fmla="*/ 254000 w 337"/>
              <a:gd name="T49" fmla="*/ 88900 h 320"/>
              <a:gd name="T50" fmla="*/ 241300 w 337"/>
              <a:gd name="T51" fmla="*/ 50800 h 320"/>
              <a:gd name="T52" fmla="*/ 174625 w 337"/>
              <a:gd name="T53" fmla="*/ 203200 h 320"/>
              <a:gd name="T54" fmla="*/ 120650 w 337"/>
              <a:gd name="T55" fmla="*/ 266700 h 320"/>
              <a:gd name="T56" fmla="*/ 107950 w 337"/>
              <a:gd name="T57" fmla="*/ 342900 h 320"/>
              <a:gd name="T58" fmla="*/ 66675 w 337"/>
              <a:gd name="T59" fmla="*/ 342900 h 320"/>
              <a:gd name="T60" fmla="*/ 53975 w 337"/>
              <a:gd name="T61" fmla="*/ 342900 h 320"/>
              <a:gd name="T62" fmla="*/ 41275 w 337"/>
              <a:gd name="T63" fmla="*/ 368300 h 320"/>
              <a:gd name="T64" fmla="*/ 0 w 337"/>
              <a:gd name="T65" fmla="*/ 381000 h 320"/>
              <a:gd name="T66" fmla="*/ 41275 w 337"/>
              <a:gd name="T67" fmla="*/ 406400 h 320"/>
              <a:gd name="T68" fmla="*/ 93663 w 337"/>
              <a:gd name="T69" fmla="*/ 419100 h 320"/>
              <a:gd name="T70" fmla="*/ 147638 w 337"/>
              <a:gd name="T71" fmla="*/ 393700 h 320"/>
              <a:gd name="T72" fmla="*/ 228600 w 337"/>
              <a:gd name="T73" fmla="*/ 406400 h 320"/>
              <a:gd name="T74" fmla="*/ 295275 w 337"/>
              <a:gd name="T75" fmla="*/ 419100 h 320"/>
              <a:gd name="T76" fmla="*/ 322263 w 337"/>
              <a:gd name="T77" fmla="*/ 457200 h 320"/>
              <a:gd name="T78" fmla="*/ 307975 w 337"/>
              <a:gd name="T79" fmla="*/ 495300 h 320"/>
              <a:gd name="T80" fmla="*/ 347663 w 337"/>
              <a:gd name="T81" fmla="*/ 508000 h 320"/>
              <a:gd name="T82" fmla="*/ 347663 w 337"/>
              <a:gd name="T83" fmla="*/ 469900 h 320"/>
              <a:gd name="T84" fmla="*/ 374650 w 337"/>
              <a:gd name="T85" fmla="*/ 444500 h 32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7"/>
              <a:gd name="T130" fmla="*/ 0 h 320"/>
              <a:gd name="T131" fmla="*/ 337 w 337"/>
              <a:gd name="T132" fmla="*/ 320 h 32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7" h="320">
                <a:moveTo>
                  <a:pt x="236" y="280"/>
                </a:moveTo>
                <a:lnTo>
                  <a:pt x="236" y="232"/>
                </a:lnTo>
                <a:lnTo>
                  <a:pt x="236" y="200"/>
                </a:lnTo>
                <a:lnTo>
                  <a:pt x="287" y="192"/>
                </a:lnTo>
                <a:lnTo>
                  <a:pt x="287" y="168"/>
                </a:lnTo>
                <a:lnTo>
                  <a:pt x="312" y="160"/>
                </a:lnTo>
                <a:lnTo>
                  <a:pt x="321" y="128"/>
                </a:lnTo>
                <a:lnTo>
                  <a:pt x="295" y="104"/>
                </a:lnTo>
                <a:lnTo>
                  <a:pt x="321" y="96"/>
                </a:lnTo>
                <a:lnTo>
                  <a:pt x="337" y="56"/>
                </a:lnTo>
                <a:lnTo>
                  <a:pt x="329" y="16"/>
                </a:lnTo>
                <a:lnTo>
                  <a:pt x="321" y="16"/>
                </a:lnTo>
                <a:lnTo>
                  <a:pt x="304" y="0"/>
                </a:lnTo>
                <a:lnTo>
                  <a:pt x="278" y="0"/>
                </a:lnTo>
                <a:lnTo>
                  <a:pt x="219" y="16"/>
                </a:lnTo>
                <a:lnTo>
                  <a:pt x="203" y="24"/>
                </a:lnTo>
                <a:lnTo>
                  <a:pt x="194" y="48"/>
                </a:lnTo>
                <a:lnTo>
                  <a:pt x="203" y="72"/>
                </a:lnTo>
                <a:lnTo>
                  <a:pt x="219" y="96"/>
                </a:lnTo>
                <a:lnTo>
                  <a:pt x="228" y="112"/>
                </a:lnTo>
                <a:lnTo>
                  <a:pt x="211" y="128"/>
                </a:lnTo>
                <a:lnTo>
                  <a:pt x="186" y="136"/>
                </a:lnTo>
                <a:lnTo>
                  <a:pt x="160" y="120"/>
                </a:lnTo>
                <a:lnTo>
                  <a:pt x="169" y="72"/>
                </a:lnTo>
                <a:lnTo>
                  <a:pt x="160" y="56"/>
                </a:lnTo>
                <a:lnTo>
                  <a:pt x="152" y="32"/>
                </a:lnTo>
                <a:lnTo>
                  <a:pt x="110" y="128"/>
                </a:lnTo>
                <a:lnTo>
                  <a:pt x="76" y="168"/>
                </a:lnTo>
                <a:lnTo>
                  <a:pt x="68" y="216"/>
                </a:lnTo>
                <a:lnTo>
                  <a:pt x="42" y="216"/>
                </a:lnTo>
                <a:lnTo>
                  <a:pt x="34" y="216"/>
                </a:lnTo>
                <a:lnTo>
                  <a:pt x="26" y="232"/>
                </a:lnTo>
                <a:lnTo>
                  <a:pt x="0" y="240"/>
                </a:lnTo>
                <a:lnTo>
                  <a:pt x="26" y="256"/>
                </a:lnTo>
                <a:lnTo>
                  <a:pt x="59" y="264"/>
                </a:lnTo>
                <a:lnTo>
                  <a:pt x="93" y="248"/>
                </a:lnTo>
                <a:lnTo>
                  <a:pt x="144" y="256"/>
                </a:lnTo>
                <a:lnTo>
                  <a:pt x="186" y="264"/>
                </a:lnTo>
                <a:lnTo>
                  <a:pt x="203" y="288"/>
                </a:lnTo>
                <a:lnTo>
                  <a:pt x="194" y="312"/>
                </a:lnTo>
                <a:lnTo>
                  <a:pt x="219" y="320"/>
                </a:lnTo>
                <a:lnTo>
                  <a:pt x="219" y="296"/>
                </a:lnTo>
                <a:lnTo>
                  <a:pt x="236" y="280"/>
                </a:lnTo>
                <a:close/>
              </a:path>
            </a:pathLst>
          </a:custGeom>
          <a:solidFill>
            <a:srgbClr val="7DFF00"/>
          </a:solidFill>
          <a:ln w="9525">
            <a:noFill/>
            <a:round/>
            <a:headEnd/>
            <a:tailEnd/>
          </a:ln>
        </p:spPr>
        <p:txBody>
          <a:bodyPr/>
          <a:lstStyle/>
          <a:p>
            <a:endParaRPr lang="it-IT"/>
          </a:p>
        </p:txBody>
      </p:sp>
      <p:sp>
        <p:nvSpPr>
          <p:cNvPr id="17442" name="Freeform 35"/>
          <p:cNvSpPr>
            <a:spLocks/>
          </p:cNvSpPr>
          <p:nvPr/>
        </p:nvSpPr>
        <p:spPr bwMode="auto">
          <a:xfrm>
            <a:off x="5354638" y="4260850"/>
            <a:ext cx="93662" cy="127000"/>
          </a:xfrm>
          <a:custGeom>
            <a:avLst/>
            <a:gdLst>
              <a:gd name="T0" fmla="*/ 39687 w 59"/>
              <a:gd name="T1" fmla="*/ 38100 h 80"/>
              <a:gd name="T2" fmla="*/ 39687 w 59"/>
              <a:gd name="T3" fmla="*/ 0 h 80"/>
              <a:gd name="T4" fmla="*/ 12700 w 59"/>
              <a:gd name="T5" fmla="*/ 12700 h 80"/>
              <a:gd name="T6" fmla="*/ 0 w 59"/>
              <a:gd name="T7" fmla="*/ 38100 h 80"/>
              <a:gd name="T8" fmla="*/ 0 w 59"/>
              <a:gd name="T9" fmla="*/ 76200 h 80"/>
              <a:gd name="T10" fmla="*/ 0 w 59"/>
              <a:gd name="T11" fmla="*/ 114300 h 80"/>
              <a:gd name="T12" fmla="*/ 66675 w 59"/>
              <a:gd name="T13" fmla="*/ 127000 h 80"/>
              <a:gd name="T14" fmla="*/ 93662 w 59"/>
              <a:gd name="T15" fmla="*/ 76200 h 80"/>
              <a:gd name="T16" fmla="*/ 39687 w 59"/>
              <a:gd name="T17" fmla="*/ 38100 h 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
              <a:gd name="T28" fmla="*/ 0 h 80"/>
              <a:gd name="T29" fmla="*/ 59 w 59"/>
              <a:gd name="T30" fmla="*/ 80 h 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 h="80">
                <a:moveTo>
                  <a:pt x="25" y="24"/>
                </a:moveTo>
                <a:lnTo>
                  <a:pt x="25" y="0"/>
                </a:lnTo>
                <a:lnTo>
                  <a:pt x="8" y="8"/>
                </a:lnTo>
                <a:lnTo>
                  <a:pt x="0" y="24"/>
                </a:lnTo>
                <a:lnTo>
                  <a:pt x="0" y="48"/>
                </a:lnTo>
                <a:lnTo>
                  <a:pt x="0" y="72"/>
                </a:lnTo>
                <a:lnTo>
                  <a:pt x="42" y="80"/>
                </a:lnTo>
                <a:lnTo>
                  <a:pt x="59" y="48"/>
                </a:lnTo>
                <a:lnTo>
                  <a:pt x="25" y="24"/>
                </a:lnTo>
                <a:close/>
              </a:path>
            </a:pathLst>
          </a:custGeom>
          <a:solidFill>
            <a:srgbClr val="00A0C6"/>
          </a:solidFill>
          <a:ln w="12700">
            <a:solidFill>
              <a:srgbClr val="000000"/>
            </a:solidFill>
            <a:round/>
            <a:headEnd/>
            <a:tailEnd/>
          </a:ln>
        </p:spPr>
        <p:txBody>
          <a:bodyPr/>
          <a:lstStyle/>
          <a:p>
            <a:endParaRPr lang="it-IT"/>
          </a:p>
        </p:txBody>
      </p:sp>
      <p:sp>
        <p:nvSpPr>
          <p:cNvPr id="17443" name="Freeform 36"/>
          <p:cNvSpPr>
            <a:spLocks/>
          </p:cNvSpPr>
          <p:nvPr/>
        </p:nvSpPr>
        <p:spPr bwMode="auto">
          <a:xfrm>
            <a:off x="5032375" y="3625850"/>
            <a:ext cx="534988" cy="508000"/>
          </a:xfrm>
          <a:custGeom>
            <a:avLst/>
            <a:gdLst>
              <a:gd name="T0" fmla="*/ 374650 w 337"/>
              <a:gd name="T1" fmla="*/ 444500 h 320"/>
              <a:gd name="T2" fmla="*/ 374650 w 337"/>
              <a:gd name="T3" fmla="*/ 368300 h 320"/>
              <a:gd name="T4" fmla="*/ 374650 w 337"/>
              <a:gd name="T5" fmla="*/ 317500 h 320"/>
              <a:gd name="T6" fmla="*/ 455613 w 337"/>
              <a:gd name="T7" fmla="*/ 304800 h 320"/>
              <a:gd name="T8" fmla="*/ 455613 w 337"/>
              <a:gd name="T9" fmla="*/ 266700 h 320"/>
              <a:gd name="T10" fmla="*/ 495300 w 337"/>
              <a:gd name="T11" fmla="*/ 254000 h 320"/>
              <a:gd name="T12" fmla="*/ 509588 w 337"/>
              <a:gd name="T13" fmla="*/ 203200 h 320"/>
              <a:gd name="T14" fmla="*/ 468313 w 337"/>
              <a:gd name="T15" fmla="*/ 165100 h 320"/>
              <a:gd name="T16" fmla="*/ 509588 w 337"/>
              <a:gd name="T17" fmla="*/ 152400 h 320"/>
              <a:gd name="T18" fmla="*/ 534988 w 337"/>
              <a:gd name="T19" fmla="*/ 88900 h 320"/>
              <a:gd name="T20" fmla="*/ 522288 w 337"/>
              <a:gd name="T21" fmla="*/ 25400 h 320"/>
              <a:gd name="T22" fmla="*/ 509588 w 337"/>
              <a:gd name="T23" fmla="*/ 25400 h 320"/>
              <a:gd name="T24" fmla="*/ 482600 w 337"/>
              <a:gd name="T25" fmla="*/ 0 h 320"/>
              <a:gd name="T26" fmla="*/ 441325 w 337"/>
              <a:gd name="T27" fmla="*/ 0 h 320"/>
              <a:gd name="T28" fmla="*/ 347663 w 337"/>
              <a:gd name="T29" fmla="*/ 25400 h 320"/>
              <a:gd name="T30" fmla="*/ 322263 w 337"/>
              <a:gd name="T31" fmla="*/ 38100 h 320"/>
              <a:gd name="T32" fmla="*/ 307975 w 337"/>
              <a:gd name="T33" fmla="*/ 76200 h 320"/>
              <a:gd name="T34" fmla="*/ 322263 w 337"/>
              <a:gd name="T35" fmla="*/ 114300 h 320"/>
              <a:gd name="T36" fmla="*/ 347663 w 337"/>
              <a:gd name="T37" fmla="*/ 152400 h 320"/>
              <a:gd name="T38" fmla="*/ 361950 w 337"/>
              <a:gd name="T39" fmla="*/ 177800 h 320"/>
              <a:gd name="T40" fmla="*/ 334963 w 337"/>
              <a:gd name="T41" fmla="*/ 203200 h 320"/>
              <a:gd name="T42" fmla="*/ 295275 w 337"/>
              <a:gd name="T43" fmla="*/ 215900 h 320"/>
              <a:gd name="T44" fmla="*/ 254000 w 337"/>
              <a:gd name="T45" fmla="*/ 190500 h 320"/>
              <a:gd name="T46" fmla="*/ 268288 w 337"/>
              <a:gd name="T47" fmla="*/ 114300 h 320"/>
              <a:gd name="T48" fmla="*/ 254000 w 337"/>
              <a:gd name="T49" fmla="*/ 88900 h 320"/>
              <a:gd name="T50" fmla="*/ 241300 w 337"/>
              <a:gd name="T51" fmla="*/ 50800 h 320"/>
              <a:gd name="T52" fmla="*/ 174625 w 337"/>
              <a:gd name="T53" fmla="*/ 203200 h 320"/>
              <a:gd name="T54" fmla="*/ 120650 w 337"/>
              <a:gd name="T55" fmla="*/ 266700 h 320"/>
              <a:gd name="T56" fmla="*/ 107950 w 337"/>
              <a:gd name="T57" fmla="*/ 342900 h 320"/>
              <a:gd name="T58" fmla="*/ 66675 w 337"/>
              <a:gd name="T59" fmla="*/ 342900 h 320"/>
              <a:gd name="T60" fmla="*/ 53975 w 337"/>
              <a:gd name="T61" fmla="*/ 342900 h 320"/>
              <a:gd name="T62" fmla="*/ 41275 w 337"/>
              <a:gd name="T63" fmla="*/ 368300 h 320"/>
              <a:gd name="T64" fmla="*/ 0 w 337"/>
              <a:gd name="T65" fmla="*/ 381000 h 320"/>
              <a:gd name="T66" fmla="*/ 41275 w 337"/>
              <a:gd name="T67" fmla="*/ 406400 h 320"/>
              <a:gd name="T68" fmla="*/ 93663 w 337"/>
              <a:gd name="T69" fmla="*/ 419100 h 320"/>
              <a:gd name="T70" fmla="*/ 147638 w 337"/>
              <a:gd name="T71" fmla="*/ 393700 h 320"/>
              <a:gd name="T72" fmla="*/ 228600 w 337"/>
              <a:gd name="T73" fmla="*/ 406400 h 320"/>
              <a:gd name="T74" fmla="*/ 295275 w 337"/>
              <a:gd name="T75" fmla="*/ 419100 h 320"/>
              <a:gd name="T76" fmla="*/ 322263 w 337"/>
              <a:gd name="T77" fmla="*/ 457200 h 320"/>
              <a:gd name="T78" fmla="*/ 307975 w 337"/>
              <a:gd name="T79" fmla="*/ 495300 h 320"/>
              <a:gd name="T80" fmla="*/ 347663 w 337"/>
              <a:gd name="T81" fmla="*/ 508000 h 320"/>
              <a:gd name="T82" fmla="*/ 347663 w 337"/>
              <a:gd name="T83" fmla="*/ 469900 h 320"/>
              <a:gd name="T84" fmla="*/ 374650 w 337"/>
              <a:gd name="T85" fmla="*/ 444500 h 32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7"/>
              <a:gd name="T130" fmla="*/ 0 h 320"/>
              <a:gd name="T131" fmla="*/ 337 w 337"/>
              <a:gd name="T132" fmla="*/ 320 h 32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7" h="320">
                <a:moveTo>
                  <a:pt x="236" y="280"/>
                </a:moveTo>
                <a:lnTo>
                  <a:pt x="236" y="232"/>
                </a:lnTo>
                <a:lnTo>
                  <a:pt x="236" y="200"/>
                </a:lnTo>
                <a:lnTo>
                  <a:pt x="287" y="192"/>
                </a:lnTo>
                <a:lnTo>
                  <a:pt x="287" y="168"/>
                </a:lnTo>
                <a:lnTo>
                  <a:pt x="312" y="160"/>
                </a:lnTo>
                <a:lnTo>
                  <a:pt x="321" y="128"/>
                </a:lnTo>
                <a:lnTo>
                  <a:pt x="295" y="104"/>
                </a:lnTo>
                <a:lnTo>
                  <a:pt x="321" y="96"/>
                </a:lnTo>
                <a:lnTo>
                  <a:pt x="337" y="56"/>
                </a:lnTo>
                <a:lnTo>
                  <a:pt x="329" y="16"/>
                </a:lnTo>
                <a:lnTo>
                  <a:pt x="321" y="16"/>
                </a:lnTo>
                <a:lnTo>
                  <a:pt x="304" y="0"/>
                </a:lnTo>
                <a:lnTo>
                  <a:pt x="278" y="0"/>
                </a:lnTo>
                <a:lnTo>
                  <a:pt x="219" y="16"/>
                </a:lnTo>
                <a:lnTo>
                  <a:pt x="203" y="24"/>
                </a:lnTo>
                <a:lnTo>
                  <a:pt x="194" y="48"/>
                </a:lnTo>
                <a:lnTo>
                  <a:pt x="203" y="72"/>
                </a:lnTo>
                <a:lnTo>
                  <a:pt x="219" y="96"/>
                </a:lnTo>
                <a:lnTo>
                  <a:pt x="228" y="112"/>
                </a:lnTo>
                <a:lnTo>
                  <a:pt x="211" y="128"/>
                </a:lnTo>
                <a:lnTo>
                  <a:pt x="186" y="136"/>
                </a:lnTo>
                <a:lnTo>
                  <a:pt x="160" y="120"/>
                </a:lnTo>
                <a:lnTo>
                  <a:pt x="169" y="72"/>
                </a:lnTo>
                <a:lnTo>
                  <a:pt x="160" y="56"/>
                </a:lnTo>
                <a:lnTo>
                  <a:pt x="152" y="32"/>
                </a:lnTo>
                <a:lnTo>
                  <a:pt x="110" y="128"/>
                </a:lnTo>
                <a:lnTo>
                  <a:pt x="76" y="168"/>
                </a:lnTo>
                <a:lnTo>
                  <a:pt x="68" y="216"/>
                </a:lnTo>
                <a:lnTo>
                  <a:pt x="42" y="216"/>
                </a:lnTo>
                <a:lnTo>
                  <a:pt x="34" y="216"/>
                </a:lnTo>
                <a:lnTo>
                  <a:pt x="26" y="232"/>
                </a:lnTo>
                <a:lnTo>
                  <a:pt x="0" y="240"/>
                </a:lnTo>
                <a:lnTo>
                  <a:pt x="26" y="256"/>
                </a:lnTo>
                <a:lnTo>
                  <a:pt x="59" y="264"/>
                </a:lnTo>
                <a:lnTo>
                  <a:pt x="93" y="248"/>
                </a:lnTo>
                <a:lnTo>
                  <a:pt x="144" y="256"/>
                </a:lnTo>
                <a:lnTo>
                  <a:pt x="186" y="264"/>
                </a:lnTo>
                <a:lnTo>
                  <a:pt x="203" y="288"/>
                </a:lnTo>
                <a:lnTo>
                  <a:pt x="194" y="312"/>
                </a:lnTo>
                <a:lnTo>
                  <a:pt x="219" y="320"/>
                </a:lnTo>
                <a:lnTo>
                  <a:pt x="219" y="296"/>
                </a:lnTo>
                <a:lnTo>
                  <a:pt x="236" y="280"/>
                </a:lnTo>
                <a:close/>
              </a:path>
            </a:pathLst>
          </a:custGeom>
          <a:solidFill>
            <a:srgbClr val="00A0C6"/>
          </a:solidFill>
          <a:ln w="12700">
            <a:solidFill>
              <a:srgbClr val="000000"/>
            </a:solidFill>
            <a:round/>
            <a:headEnd/>
            <a:tailEnd/>
          </a:ln>
        </p:spPr>
        <p:txBody>
          <a:bodyPr/>
          <a:lstStyle/>
          <a:p>
            <a:endParaRPr lang="it-IT"/>
          </a:p>
        </p:txBody>
      </p:sp>
      <p:sp>
        <p:nvSpPr>
          <p:cNvPr id="17444" name="Freeform 37"/>
          <p:cNvSpPr>
            <a:spLocks/>
          </p:cNvSpPr>
          <p:nvPr/>
        </p:nvSpPr>
        <p:spPr bwMode="auto">
          <a:xfrm>
            <a:off x="5688013" y="2851150"/>
            <a:ext cx="334962" cy="546100"/>
          </a:xfrm>
          <a:custGeom>
            <a:avLst/>
            <a:gdLst>
              <a:gd name="T0" fmla="*/ 227012 w 211"/>
              <a:gd name="T1" fmla="*/ 546100 h 344"/>
              <a:gd name="T2" fmla="*/ 187325 w 211"/>
              <a:gd name="T3" fmla="*/ 495300 h 344"/>
              <a:gd name="T4" fmla="*/ 227012 w 211"/>
              <a:gd name="T5" fmla="*/ 495300 h 344"/>
              <a:gd name="T6" fmla="*/ 201612 w 211"/>
              <a:gd name="T7" fmla="*/ 444500 h 344"/>
              <a:gd name="T8" fmla="*/ 201612 w 211"/>
              <a:gd name="T9" fmla="*/ 393700 h 344"/>
              <a:gd name="T10" fmla="*/ 268287 w 211"/>
              <a:gd name="T11" fmla="*/ 292100 h 344"/>
              <a:gd name="T12" fmla="*/ 295275 w 211"/>
              <a:gd name="T13" fmla="*/ 304800 h 344"/>
              <a:gd name="T14" fmla="*/ 334962 w 211"/>
              <a:gd name="T15" fmla="*/ 215900 h 344"/>
              <a:gd name="T16" fmla="*/ 280987 w 211"/>
              <a:gd name="T17" fmla="*/ 177800 h 344"/>
              <a:gd name="T18" fmla="*/ 268287 w 211"/>
              <a:gd name="T19" fmla="*/ 114300 h 344"/>
              <a:gd name="T20" fmla="*/ 280987 w 211"/>
              <a:gd name="T21" fmla="*/ 38100 h 344"/>
              <a:gd name="T22" fmla="*/ 280987 w 211"/>
              <a:gd name="T23" fmla="*/ 12700 h 344"/>
              <a:gd name="T24" fmla="*/ 254000 w 211"/>
              <a:gd name="T25" fmla="*/ 0 h 344"/>
              <a:gd name="T26" fmla="*/ 214312 w 211"/>
              <a:gd name="T27" fmla="*/ 12700 h 344"/>
              <a:gd name="T28" fmla="*/ 201612 w 211"/>
              <a:gd name="T29" fmla="*/ 38100 h 344"/>
              <a:gd name="T30" fmla="*/ 160337 w 211"/>
              <a:gd name="T31" fmla="*/ 63500 h 344"/>
              <a:gd name="T32" fmla="*/ 120650 w 211"/>
              <a:gd name="T33" fmla="*/ 76200 h 344"/>
              <a:gd name="T34" fmla="*/ 80962 w 211"/>
              <a:gd name="T35" fmla="*/ 88900 h 344"/>
              <a:gd name="T36" fmla="*/ 53975 w 211"/>
              <a:gd name="T37" fmla="*/ 114300 h 344"/>
              <a:gd name="T38" fmla="*/ 41275 w 211"/>
              <a:gd name="T39" fmla="*/ 152400 h 344"/>
              <a:gd name="T40" fmla="*/ 66675 w 211"/>
              <a:gd name="T41" fmla="*/ 177800 h 344"/>
              <a:gd name="T42" fmla="*/ 26987 w 211"/>
              <a:gd name="T43" fmla="*/ 190500 h 344"/>
              <a:gd name="T44" fmla="*/ 14287 w 211"/>
              <a:gd name="T45" fmla="*/ 228600 h 344"/>
              <a:gd name="T46" fmla="*/ 14287 w 211"/>
              <a:gd name="T47" fmla="*/ 266700 h 344"/>
              <a:gd name="T48" fmla="*/ 41275 w 211"/>
              <a:gd name="T49" fmla="*/ 304800 h 344"/>
              <a:gd name="T50" fmla="*/ 0 w 211"/>
              <a:gd name="T51" fmla="*/ 330200 h 344"/>
              <a:gd name="T52" fmla="*/ 0 w 211"/>
              <a:gd name="T53" fmla="*/ 355600 h 344"/>
              <a:gd name="T54" fmla="*/ 41275 w 211"/>
              <a:gd name="T55" fmla="*/ 431800 h 344"/>
              <a:gd name="T56" fmla="*/ 66675 w 211"/>
              <a:gd name="T57" fmla="*/ 406400 h 344"/>
              <a:gd name="T58" fmla="*/ 80962 w 211"/>
              <a:gd name="T59" fmla="*/ 482600 h 344"/>
              <a:gd name="T60" fmla="*/ 93662 w 211"/>
              <a:gd name="T61" fmla="*/ 520700 h 344"/>
              <a:gd name="T62" fmla="*/ 133350 w 211"/>
              <a:gd name="T63" fmla="*/ 533400 h 344"/>
              <a:gd name="T64" fmla="*/ 227012 w 211"/>
              <a:gd name="T65" fmla="*/ 546100 h 3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1"/>
              <a:gd name="T100" fmla="*/ 0 h 344"/>
              <a:gd name="T101" fmla="*/ 211 w 211"/>
              <a:gd name="T102" fmla="*/ 344 h 3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1" h="344">
                <a:moveTo>
                  <a:pt x="143" y="344"/>
                </a:moveTo>
                <a:lnTo>
                  <a:pt x="118" y="312"/>
                </a:lnTo>
                <a:lnTo>
                  <a:pt x="143" y="312"/>
                </a:lnTo>
                <a:lnTo>
                  <a:pt x="127" y="280"/>
                </a:lnTo>
                <a:lnTo>
                  <a:pt x="127" y="248"/>
                </a:lnTo>
                <a:lnTo>
                  <a:pt x="169" y="184"/>
                </a:lnTo>
                <a:lnTo>
                  <a:pt x="186" y="192"/>
                </a:lnTo>
                <a:lnTo>
                  <a:pt x="211" y="136"/>
                </a:lnTo>
                <a:lnTo>
                  <a:pt x="177" y="112"/>
                </a:lnTo>
                <a:lnTo>
                  <a:pt x="169" y="72"/>
                </a:lnTo>
                <a:lnTo>
                  <a:pt x="177" y="24"/>
                </a:lnTo>
                <a:lnTo>
                  <a:pt x="177" y="8"/>
                </a:lnTo>
                <a:lnTo>
                  <a:pt x="160" y="0"/>
                </a:lnTo>
                <a:lnTo>
                  <a:pt x="135" y="8"/>
                </a:lnTo>
                <a:lnTo>
                  <a:pt x="127" y="24"/>
                </a:lnTo>
                <a:lnTo>
                  <a:pt x="101" y="40"/>
                </a:lnTo>
                <a:lnTo>
                  <a:pt x="76" y="48"/>
                </a:lnTo>
                <a:lnTo>
                  <a:pt x="51" y="56"/>
                </a:lnTo>
                <a:lnTo>
                  <a:pt x="34" y="72"/>
                </a:lnTo>
                <a:lnTo>
                  <a:pt x="26" y="96"/>
                </a:lnTo>
                <a:lnTo>
                  <a:pt x="42" y="112"/>
                </a:lnTo>
                <a:lnTo>
                  <a:pt x="17" y="120"/>
                </a:lnTo>
                <a:lnTo>
                  <a:pt x="9" y="144"/>
                </a:lnTo>
                <a:lnTo>
                  <a:pt x="9" y="168"/>
                </a:lnTo>
                <a:lnTo>
                  <a:pt x="26" y="192"/>
                </a:lnTo>
                <a:lnTo>
                  <a:pt x="0" y="208"/>
                </a:lnTo>
                <a:lnTo>
                  <a:pt x="0" y="224"/>
                </a:lnTo>
                <a:lnTo>
                  <a:pt x="26" y="272"/>
                </a:lnTo>
                <a:lnTo>
                  <a:pt x="42" y="256"/>
                </a:lnTo>
                <a:lnTo>
                  <a:pt x="51" y="304"/>
                </a:lnTo>
                <a:lnTo>
                  <a:pt x="59" y="328"/>
                </a:lnTo>
                <a:lnTo>
                  <a:pt x="84" y="336"/>
                </a:lnTo>
                <a:lnTo>
                  <a:pt x="143" y="344"/>
                </a:lnTo>
                <a:close/>
              </a:path>
            </a:pathLst>
          </a:custGeom>
          <a:solidFill>
            <a:srgbClr val="00A0C6"/>
          </a:solidFill>
          <a:ln w="9525">
            <a:noFill/>
            <a:round/>
            <a:headEnd/>
            <a:tailEnd/>
          </a:ln>
        </p:spPr>
        <p:txBody>
          <a:bodyPr/>
          <a:lstStyle/>
          <a:p>
            <a:endParaRPr lang="it-IT"/>
          </a:p>
        </p:txBody>
      </p:sp>
      <p:sp>
        <p:nvSpPr>
          <p:cNvPr id="17445" name="Freeform 38"/>
          <p:cNvSpPr>
            <a:spLocks/>
          </p:cNvSpPr>
          <p:nvPr/>
        </p:nvSpPr>
        <p:spPr bwMode="auto">
          <a:xfrm>
            <a:off x="5387975" y="3390900"/>
            <a:ext cx="1190625" cy="1409700"/>
          </a:xfrm>
          <a:custGeom>
            <a:avLst/>
            <a:gdLst>
              <a:gd name="T0" fmla="*/ 361950 w 750"/>
              <a:gd name="T1" fmla="*/ 1346200 h 888"/>
              <a:gd name="T2" fmla="*/ 561975 w 750"/>
              <a:gd name="T3" fmla="*/ 1409700 h 888"/>
              <a:gd name="T4" fmla="*/ 709612 w 750"/>
              <a:gd name="T5" fmla="*/ 1397000 h 888"/>
              <a:gd name="T6" fmla="*/ 884238 w 750"/>
              <a:gd name="T7" fmla="*/ 1346200 h 888"/>
              <a:gd name="T8" fmla="*/ 977900 w 750"/>
              <a:gd name="T9" fmla="*/ 1320800 h 888"/>
              <a:gd name="T10" fmla="*/ 1003300 w 750"/>
              <a:gd name="T11" fmla="*/ 1231900 h 888"/>
              <a:gd name="T12" fmla="*/ 1071563 w 750"/>
              <a:gd name="T13" fmla="*/ 1181100 h 888"/>
              <a:gd name="T14" fmla="*/ 963613 w 750"/>
              <a:gd name="T15" fmla="*/ 1041400 h 888"/>
              <a:gd name="T16" fmla="*/ 884238 w 750"/>
              <a:gd name="T17" fmla="*/ 927100 h 888"/>
              <a:gd name="T18" fmla="*/ 884238 w 750"/>
              <a:gd name="T19" fmla="*/ 825500 h 888"/>
              <a:gd name="T20" fmla="*/ 1017588 w 750"/>
              <a:gd name="T21" fmla="*/ 774700 h 888"/>
              <a:gd name="T22" fmla="*/ 1096963 w 750"/>
              <a:gd name="T23" fmla="*/ 698500 h 888"/>
              <a:gd name="T24" fmla="*/ 1190625 w 750"/>
              <a:gd name="T25" fmla="*/ 723900 h 888"/>
              <a:gd name="T26" fmla="*/ 1150938 w 750"/>
              <a:gd name="T27" fmla="*/ 571500 h 888"/>
              <a:gd name="T28" fmla="*/ 1138238 w 750"/>
              <a:gd name="T29" fmla="*/ 444500 h 888"/>
              <a:gd name="T30" fmla="*/ 1057275 w 750"/>
              <a:gd name="T31" fmla="*/ 342900 h 888"/>
              <a:gd name="T32" fmla="*/ 1084263 w 750"/>
              <a:gd name="T33" fmla="*/ 215900 h 888"/>
              <a:gd name="T34" fmla="*/ 1017588 w 750"/>
              <a:gd name="T35" fmla="*/ 127000 h 888"/>
              <a:gd name="T36" fmla="*/ 977900 w 750"/>
              <a:gd name="T37" fmla="*/ 50800 h 888"/>
              <a:gd name="T38" fmla="*/ 923925 w 750"/>
              <a:gd name="T39" fmla="*/ 50800 h 888"/>
              <a:gd name="T40" fmla="*/ 884238 w 750"/>
              <a:gd name="T41" fmla="*/ 63500 h 888"/>
              <a:gd name="T42" fmla="*/ 857250 w 750"/>
              <a:gd name="T43" fmla="*/ 63500 h 888"/>
              <a:gd name="T44" fmla="*/ 763587 w 750"/>
              <a:gd name="T45" fmla="*/ 114300 h 888"/>
              <a:gd name="T46" fmla="*/ 696912 w 750"/>
              <a:gd name="T47" fmla="*/ 152400 h 888"/>
              <a:gd name="T48" fmla="*/ 682625 w 750"/>
              <a:gd name="T49" fmla="*/ 101600 h 888"/>
              <a:gd name="T50" fmla="*/ 628650 w 750"/>
              <a:gd name="T51" fmla="*/ 88900 h 888"/>
              <a:gd name="T52" fmla="*/ 549275 w 750"/>
              <a:gd name="T53" fmla="*/ 25400 h 888"/>
              <a:gd name="T54" fmla="*/ 401637 w 750"/>
              <a:gd name="T55" fmla="*/ 0 h 888"/>
              <a:gd name="T56" fmla="*/ 388937 w 750"/>
              <a:gd name="T57" fmla="*/ 63500 h 888"/>
              <a:gd name="T58" fmla="*/ 441325 w 750"/>
              <a:gd name="T59" fmla="*/ 177800 h 888"/>
              <a:gd name="T60" fmla="*/ 374650 w 750"/>
              <a:gd name="T61" fmla="*/ 177800 h 888"/>
              <a:gd name="T62" fmla="*/ 349250 w 750"/>
              <a:gd name="T63" fmla="*/ 215900 h 888"/>
              <a:gd name="T64" fmla="*/ 295275 w 750"/>
              <a:gd name="T65" fmla="*/ 203200 h 888"/>
              <a:gd name="T66" fmla="*/ 174625 w 750"/>
              <a:gd name="T67" fmla="*/ 228600 h 888"/>
              <a:gd name="T68" fmla="*/ 187325 w 750"/>
              <a:gd name="T69" fmla="*/ 330200 h 888"/>
              <a:gd name="T70" fmla="*/ 120650 w 750"/>
              <a:gd name="T71" fmla="*/ 406400 h 888"/>
              <a:gd name="T72" fmla="*/ 147638 w 750"/>
              <a:gd name="T73" fmla="*/ 495300 h 888"/>
              <a:gd name="T74" fmla="*/ 107950 w 750"/>
              <a:gd name="T75" fmla="*/ 546100 h 888"/>
              <a:gd name="T76" fmla="*/ 26988 w 750"/>
              <a:gd name="T77" fmla="*/ 609600 h 888"/>
              <a:gd name="T78" fmla="*/ 0 w 750"/>
              <a:gd name="T79" fmla="*/ 711200 h 888"/>
              <a:gd name="T80" fmla="*/ 14288 w 750"/>
              <a:gd name="T81" fmla="*/ 762000 h 888"/>
              <a:gd name="T82" fmla="*/ 53975 w 750"/>
              <a:gd name="T83" fmla="*/ 850900 h 888"/>
              <a:gd name="T84" fmla="*/ 14288 w 750"/>
              <a:gd name="T85" fmla="*/ 876300 h 888"/>
              <a:gd name="T86" fmla="*/ 68263 w 750"/>
              <a:gd name="T87" fmla="*/ 952500 h 888"/>
              <a:gd name="T88" fmla="*/ 80962 w 750"/>
              <a:gd name="T89" fmla="*/ 1054100 h 888"/>
              <a:gd name="T90" fmla="*/ 214313 w 750"/>
              <a:gd name="T91" fmla="*/ 1092200 h 888"/>
              <a:gd name="T92" fmla="*/ 241300 w 750"/>
              <a:gd name="T93" fmla="*/ 1168400 h 888"/>
              <a:gd name="T94" fmla="*/ 201612 w 750"/>
              <a:gd name="T95" fmla="*/ 1371600 h 888"/>
              <a:gd name="T96" fmla="*/ 228600 w 750"/>
              <a:gd name="T97" fmla="*/ 1384300 h 88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50"/>
              <a:gd name="T148" fmla="*/ 0 h 888"/>
              <a:gd name="T149" fmla="*/ 750 w 750"/>
              <a:gd name="T150" fmla="*/ 888 h 88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50" h="888">
                <a:moveTo>
                  <a:pt x="194" y="864"/>
                </a:moveTo>
                <a:lnTo>
                  <a:pt x="228" y="848"/>
                </a:lnTo>
                <a:lnTo>
                  <a:pt x="312" y="872"/>
                </a:lnTo>
                <a:lnTo>
                  <a:pt x="354" y="888"/>
                </a:lnTo>
                <a:lnTo>
                  <a:pt x="388" y="872"/>
                </a:lnTo>
                <a:lnTo>
                  <a:pt x="447" y="880"/>
                </a:lnTo>
                <a:lnTo>
                  <a:pt x="489" y="872"/>
                </a:lnTo>
                <a:lnTo>
                  <a:pt x="557" y="848"/>
                </a:lnTo>
                <a:lnTo>
                  <a:pt x="616" y="864"/>
                </a:lnTo>
                <a:lnTo>
                  <a:pt x="616" y="832"/>
                </a:lnTo>
                <a:lnTo>
                  <a:pt x="599" y="800"/>
                </a:lnTo>
                <a:lnTo>
                  <a:pt x="632" y="776"/>
                </a:lnTo>
                <a:lnTo>
                  <a:pt x="641" y="744"/>
                </a:lnTo>
                <a:lnTo>
                  <a:pt x="675" y="744"/>
                </a:lnTo>
                <a:lnTo>
                  <a:pt x="683" y="712"/>
                </a:lnTo>
                <a:lnTo>
                  <a:pt x="607" y="656"/>
                </a:lnTo>
                <a:lnTo>
                  <a:pt x="548" y="608"/>
                </a:lnTo>
                <a:lnTo>
                  <a:pt x="557" y="584"/>
                </a:lnTo>
                <a:lnTo>
                  <a:pt x="523" y="544"/>
                </a:lnTo>
                <a:lnTo>
                  <a:pt x="557" y="520"/>
                </a:lnTo>
                <a:lnTo>
                  <a:pt x="599" y="512"/>
                </a:lnTo>
                <a:lnTo>
                  <a:pt x="641" y="488"/>
                </a:lnTo>
                <a:lnTo>
                  <a:pt x="683" y="472"/>
                </a:lnTo>
                <a:lnTo>
                  <a:pt x="691" y="440"/>
                </a:lnTo>
                <a:lnTo>
                  <a:pt x="725" y="440"/>
                </a:lnTo>
                <a:lnTo>
                  <a:pt x="750" y="456"/>
                </a:lnTo>
                <a:lnTo>
                  <a:pt x="750" y="392"/>
                </a:lnTo>
                <a:lnTo>
                  <a:pt x="725" y="360"/>
                </a:lnTo>
                <a:lnTo>
                  <a:pt x="742" y="320"/>
                </a:lnTo>
                <a:lnTo>
                  <a:pt x="717" y="280"/>
                </a:lnTo>
                <a:lnTo>
                  <a:pt x="717" y="248"/>
                </a:lnTo>
                <a:lnTo>
                  <a:pt x="666" y="216"/>
                </a:lnTo>
                <a:lnTo>
                  <a:pt x="691" y="168"/>
                </a:lnTo>
                <a:lnTo>
                  <a:pt x="683" y="136"/>
                </a:lnTo>
                <a:lnTo>
                  <a:pt x="675" y="88"/>
                </a:lnTo>
                <a:lnTo>
                  <a:pt x="641" y="80"/>
                </a:lnTo>
                <a:lnTo>
                  <a:pt x="607" y="64"/>
                </a:lnTo>
                <a:lnTo>
                  <a:pt x="616" y="32"/>
                </a:lnTo>
                <a:lnTo>
                  <a:pt x="590" y="16"/>
                </a:lnTo>
                <a:lnTo>
                  <a:pt x="582" y="32"/>
                </a:lnTo>
                <a:lnTo>
                  <a:pt x="573" y="48"/>
                </a:lnTo>
                <a:lnTo>
                  <a:pt x="557" y="40"/>
                </a:lnTo>
                <a:lnTo>
                  <a:pt x="548" y="40"/>
                </a:lnTo>
                <a:lnTo>
                  <a:pt x="540" y="40"/>
                </a:lnTo>
                <a:lnTo>
                  <a:pt x="514" y="64"/>
                </a:lnTo>
                <a:lnTo>
                  <a:pt x="481" y="72"/>
                </a:lnTo>
                <a:lnTo>
                  <a:pt x="464" y="96"/>
                </a:lnTo>
                <a:lnTo>
                  <a:pt x="439" y="96"/>
                </a:lnTo>
                <a:lnTo>
                  <a:pt x="413" y="88"/>
                </a:lnTo>
                <a:lnTo>
                  <a:pt x="430" y="64"/>
                </a:lnTo>
                <a:lnTo>
                  <a:pt x="422" y="32"/>
                </a:lnTo>
                <a:lnTo>
                  <a:pt x="396" y="56"/>
                </a:lnTo>
                <a:lnTo>
                  <a:pt x="346" y="40"/>
                </a:lnTo>
                <a:lnTo>
                  <a:pt x="346" y="16"/>
                </a:lnTo>
                <a:lnTo>
                  <a:pt x="337" y="8"/>
                </a:lnTo>
                <a:lnTo>
                  <a:pt x="253" y="0"/>
                </a:lnTo>
                <a:lnTo>
                  <a:pt x="270" y="24"/>
                </a:lnTo>
                <a:lnTo>
                  <a:pt x="245" y="40"/>
                </a:lnTo>
                <a:lnTo>
                  <a:pt x="245" y="64"/>
                </a:lnTo>
                <a:lnTo>
                  <a:pt x="278" y="112"/>
                </a:lnTo>
                <a:lnTo>
                  <a:pt x="253" y="112"/>
                </a:lnTo>
                <a:lnTo>
                  <a:pt x="236" y="112"/>
                </a:lnTo>
                <a:lnTo>
                  <a:pt x="228" y="128"/>
                </a:lnTo>
                <a:lnTo>
                  <a:pt x="220" y="136"/>
                </a:lnTo>
                <a:lnTo>
                  <a:pt x="211" y="136"/>
                </a:lnTo>
                <a:lnTo>
                  <a:pt x="186" y="128"/>
                </a:lnTo>
                <a:lnTo>
                  <a:pt x="135" y="128"/>
                </a:lnTo>
                <a:lnTo>
                  <a:pt x="110" y="144"/>
                </a:lnTo>
                <a:lnTo>
                  <a:pt x="110" y="168"/>
                </a:lnTo>
                <a:lnTo>
                  <a:pt x="118" y="208"/>
                </a:lnTo>
                <a:lnTo>
                  <a:pt x="102" y="248"/>
                </a:lnTo>
                <a:lnTo>
                  <a:pt x="76" y="256"/>
                </a:lnTo>
                <a:lnTo>
                  <a:pt x="102" y="280"/>
                </a:lnTo>
                <a:lnTo>
                  <a:pt x="93" y="312"/>
                </a:lnTo>
                <a:lnTo>
                  <a:pt x="68" y="320"/>
                </a:lnTo>
                <a:lnTo>
                  <a:pt x="68" y="344"/>
                </a:lnTo>
                <a:lnTo>
                  <a:pt x="17" y="352"/>
                </a:lnTo>
                <a:lnTo>
                  <a:pt x="17" y="384"/>
                </a:lnTo>
                <a:lnTo>
                  <a:pt x="17" y="432"/>
                </a:lnTo>
                <a:lnTo>
                  <a:pt x="0" y="448"/>
                </a:lnTo>
                <a:lnTo>
                  <a:pt x="0" y="472"/>
                </a:lnTo>
                <a:lnTo>
                  <a:pt x="9" y="480"/>
                </a:lnTo>
                <a:lnTo>
                  <a:pt x="34" y="504"/>
                </a:lnTo>
                <a:lnTo>
                  <a:pt x="34" y="536"/>
                </a:lnTo>
                <a:lnTo>
                  <a:pt x="17" y="552"/>
                </a:lnTo>
                <a:lnTo>
                  <a:pt x="9" y="552"/>
                </a:lnTo>
                <a:lnTo>
                  <a:pt x="9" y="576"/>
                </a:lnTo>
                <a:lnTo>
                  <a:pt x="43" y="600"/>
                </a:lnTo>
                <a:lnTo>
                  <a:pt x="26" y="632"/>
                </a:lnTo>
                <a:lnTo>
                  <a:pt x="51" y="664"/>
                </a:lnTo>
                <a:lnTo>
                  <a:pt x="76" y="672"/>
                </a:lnTo>
                <a:lnTo>
                  <a:pt x="135" y="688"/>
                </a:lnTo>
                <a:lnTo>
                  <a:pt x="186" y="704"/>
                </a:lnTo>
                <a:lnTo>
                  <a:pt x="152" y="736"/>
                </a:lnTo>
                <a:lnTo>
                  <a:pt x="144" y="776"/>
                </a:lnTo>
                <a:lnTo>
                  <a:pt x="127" y="864"/>
                </a:lnTo>
                <a:lnTo>
                  <a:pt x="118" y="864"/>
                </a:lnTo>
                <a:lnTo>
                  <a:pt x="144" y="872"/>
                </a:lnTo>
                <a:lnTo>
                  <a:pt x="194" y="864"/>
                </a:lnTo>
                <a:close/>
              </a:path>
            </a:pathLst>
          </a:custGeom>
          <a:solidFill>
            <a:srgbClr val="00FF00"/>
          </a:solidFill>
          <a:ln w="9525">
            <a:noFill/>
            <a:round/>
            <a:headEnd/>
            <a:tailEnd/>
          </a:ln>
        </p:spPr>
        <p:txBody>
          <a:bodyPr/>
          <a:lstStyle/>
          <a:p>
            <a:endParaRPr lang="it-IT"/>
          </a:p>
        </p:txBody>
      </p:sp>
      <p:sp>
        <p:nvSpPr>
          <p:cNvPr id="17446" name="Freeform 39"/>
          <p:cNvSpPr>
            <a:spLocks/>
          </p:cNvSpPr>
          <p:nvPr/>
        </p:nvSpPr>
        <p:spPr bwMode="auto">
          <a:xfrm>
            <a:off x="5688013" y="2851150"/>
            <a:ext cx="334962" cy="546100"/>
          </a:xfrm>
          <a:custGeom>
            <a:avLst/>
            <a:gdLst>
              <a:gd name="T0" fmla="*/ 227012 w 211"/>
              <a:gd name="T1" fmla="*/ 546100 h 344"/>
              <a:gd name="T2" fmla="*/ 187325 w 211"/>
              <a:gd name="T3" fmla="*/ 495300 h 344"/>
              <a:gd name="T4" fmla="*/ 227012 w 211"/>
              <a:gd name="T5" fmla="*/ 495300 h 344"/>
              <a:gd name="T6" fmla="*/ 201612 w 211"/>
              <a:gd name="T7" fmla="*/ 444500 h 344"/>
              <a:gd name="T8" fmla="*/ 201612 w 211"/>
              <a:gd name="T9" fmla="*/ 393700 h 344"/>
              <a:gd name="T10" fmla="*/ 268287 w 211"/>
              <a:gd name="T11" fmla="*/ 292100 h 344"/>
              <a:gd name="T12" fmla="*/ 295275 w 211"/>
              <a:gd name="T13" fmla="*/ 304800 h 344"/>
              <a:gd name="T14" fmla="*/ 334962 w 211"/>
              <a:gd name="T15" fmla="*/ 215900 h 344"/>
              <a:gd name="T16" fmla="*/ 280987 w 211"/>
              <a:gd name="T17" fmla="*/ 177800 h 344"/>
              <a:gd name="T18" fmla="*/ 268287 w 211"/>
              <a:gd name="T19" fmla="*/ 114300 h 344"/>
              <a:gd name="T20" fmla="*/ 280987 w 211"/>
              <a:gd name="T21" fmla="*/ 38100 h 344"/>
              <a:gd name="T22" fmla="*/ 280987 w 211"/>
              <a:gd name="T23" fmla="*/ 12700 h 344"/>
              <a:gd name="T24" fmla="*/ 254000 w 211"/>
              <a:gd name="T25" fmla="*/ 0 h 344"/>
              <a:gd name="T26" fmla="*/ 214312 w 211"/>
              <a:gd name="T27" fmla="*/ 12700 h 344"/>
              <a:gd name="T28" fmla="*/ 201612 w 211"/>
              <a:gd name="T29" fmla="*/ 38100 h 344"/>
              <a:gd name="T30" fmla="*/ 160337 w 211"/>
              <a:gd name="T31" fmla="*/ 63500 h 344"/>
              <a:gd name="T32" fmla="*/ 120650 w 211"/>
              <a:gd name="T33" fmla="*/ 76200 h 344"/>
              <a:gd name="T34" fmla="*/ 80962 w 211"/>
              <a:gd name="T35" fmla="*/ 88900 h 344"/>
              <a:gd name="T36" fmla="*/ 53975 w 211"/>
              <a:gd name="T37" fmla="*/ 114300 h 344"/>
              <a:gd name="T38" fmla="*/ 41275 w 211"/>
              <a:gd name="T39" fmla="*/ 152400 h 344"/>
              <a:gd name="T40" fmla="*/ 66675 w 211"/>
              <a:gd name="T41" fmla="*/ 177800 h 344"/>
              <a:gd name="T42" fmla="*/ 26987 w 211"/>
              <a:gd name="T43" fmla="*/ 190500 h 344"/>
              <a:gd name="T44" fmla="*/ 14287 w 211"/>
              <a:gd name="T45" fmla="*/ 228600 h 344"/>
              <a:gd name="T46" fmla="*/ 14287 w 211"/>
              <a:gd name="T47" fmla="*/ 266700 h 344"/>
              <a:gd name="T48" fmla="*/ 41275 w 211"/>
              <a:gd name="T49" fmla="*/ 304800 h 344"/>
              <a:gd name="T50" fmla="*/ 0 w 211"/>
              <a:gd name="T51" fmla="*/ 330200 h 344"/>
              <a:gd name="T52" fmla="*/ 0 w 211"/>
              <a:gd name="T53" fmla="*/ 355600 h 344"/>
              <a:gd name="T54" fmla="*/ 41275 w 211"/>
              <a:gd name="T55" fmla="*/ 431800 h 344"/>
              <a:gd name="T56" fmla="*/ 66675 w 211"/>
              <a:gd name="T57" fmla="*/ 406400 h 344"/>
              <a:gd name="T58" fmla="*/ 80962 w 211"/>
              <a:gd name="T59" fmla="*/ 482600 h 344"/>
              <a:gd name="T60" fmla="*/ 93662 w 211"/>
              <a:gd name="T61" fmla="*/ 520700 h 344"/>
              <a:gd name="T62" fmla="*/ 133350 w 211"/>
              <a:gd name="T63" fmla="*/ 533400 h 344"/>
              <a:gd name="T64" fmla="*/ 227012 w 211"/>
              <a:gd name="T65" fmla="*/ 546100 h 34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1"/>
              <a:gd name="T100" fmla="*/ 0 h 344"/>
              <a:gd name="T101" fmla="*/ 211 w 211"/>
              <a:gd name="T102" fmla="*/ 344 h 3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1" h="344">
                <a:moveTo>
                  <a:pt x="143" y="344"/>
                </a:moveTo>
                <a:lnTo>
                  <a:pt x="118" y="312"/>
                </a:lnTo>
                <a:lnTo>
                  <a:pt x="143" y="312"/>
                </a:lnTo>
                <a:lnTo>
                  <a:pt x="127" y="280"/>
                </a:lnTo>
                <a:lnTo>
                  <a:pt x="127" y="248"/>
                </a:lnTo>
                <a:lnTo>
                  <a:pt x="169" y="184"/>
                </a:lnTo>
                <a:lnTo>
                  <a:pt x="186" y="192"/>
                </a:lnTo>
                <a:lnTo>
                  <a:pt x="211" y="136"/>
                </a:lnTo>
                <a:lnTo>
                  <a:pt x="177" y="112"/>
                </a:lnTo>
                <a:lnTo>
                  <a:pt x="169" y="72"/>
                </a:lnTo>
                <a:lnTo>
                  <a:pt x="177" y="24"/>
                </a:lnTo>
                <a:lnTo>
                  <a:pt x="177" y="8"/>
                </a:lnTo>
                <a:lnTo>
                  <a:pt x="160" y="0"/>
                </a:lnTo>
                <a:lnTo>
                  <a:pt x="135" y="8"/>
                </a:lnTo>
                <a:lnTo>
                  <a:pt x="127" y="24"/>
                </a:lnTo>
                <a:lnTo>
                  <a:pt x="101" y="40"/>
                </a:lnTo>
                <a:lnTo>
                  <a:pt x="76" y="48"/>
                </a:lnTo>
                <a:lnTo>
                  <a:pt x="51" y="56"/>
                </a:lnTo>
                <a:lnTo>
                  <a:pt x="34" y="72"/>
                </a:lnTo>
                <a:lnTo>
                  <a:pt x="26" y="96"/>
                </a:lnTo>
                <a:lnTo>
                  <a:pt x="42" y="112"/>
                </a:lnTo>
                <a:lnTo>
                  <a:pt x="17" y="120"/>
                </a:lnTo>
                <a:lnTo>
                  <a:pt x="9" y="144"/>
                </a:lnTo>
                <a:lnTo>
                  <a:pt x="9" y="168"/>
                </a:lnTo>
                <a:lnTo>
                  <a:pt x="26" y="192"/>
                </a:lnTo>
                <a:lnTo>
                  <a:pt x="0" y="208"/>
                </a:lnTo>
                <a:lnTo>
                  <a:pt x="0" y="224"/>
                </a:lnTo>
                <a:lnTo>
                  <a:pt x="26" y="272"/>
                </a:lnTo>
                <a:lnTo>
                  <a:pt x="42" y="256"/>
                </a:lnTo>
                <a:lnTo>
                  <a:pt x="51" y="304"/>
                </a:lnTo>
                <a:lnTo>
                  <a:pt x="59" y="328"/>
                </a:lnTo>
                <a:lnTo>
                  <a:pt x="84" y="336"/>
                </a:lnTo>
                <a:lnTo>
                  <a:pt x="143" y="344"/>
                </a:lnTo>
                <a:close/>
              </a:path>
            </a:pathLst>
          </a:custGeom>
          <a:noFill/>
          <a:ln w="12700">
            <a:solidFill>
              <a:srgbClr val="000000"/>
            </a:solidFill>
            <a:round/>
            <a:headEnd/>
            <a:tailEnd/>
          </a:ln>
        </p:spPr>
        <p:txBody>
          <a:bodyPr/>
          <a:lstStyle/>
          <a:p>
            <a:endParaRPr lang="it-IT"/>
          </a:p>
        </p:txBody>
      </p:sp>
      <p:sp>
        <p:nvSpPr>
          <p:cNvPr id="17447" name="Freeform 40"/>
          <p:cNvSpPr>
            <a:spLocks/>
          </p:cNvSpPr>
          <p:nvPr/>
        </p:nvSpPr>
        <p:spPr bwMode="auto">
          <a:xfrm>
            <a:off x="5380038" y="3384550"/>
            <a:ext cx="1190625" cy="1409700"/>
          </a:xfrm>
          <a:custGeom>
            <a:avLst/>
            <a:gdLst>
              <a:gd name="T0" fmla="*/ 361950 w 750"/>
              <a:gd name="T1" fmla="*/ 1346200 h 888"/>
              <a:gd name="T2" fmla="*/ 561975 w 750"/>
              <a:gd name="T3" fmla="*/ 1409700 h 888"/>
              <a:gd name="T4" fmla="*/ 709612 w 750"/>
              <a:gd name="T5" fmla="*/ 1397000 h 888"/>
              <a:gd name="T6" fmla="*/ 884238 w 750"/>
              <a:gd name="T7" fmla="*/ 1346200 h 888"/>
              <a:gd name="T8" fmla="*/ 977900 w 750"/>
              <a:gd name="T9" fmla="*/ 1320800 h 888"/>
              <a:gd name="T10" fmla="*/ 1003300 w 750"/>
              <a:gd name="T11" fmla="*/ 1231900 h 888"/>
              <a:gd name="T12" fmla="*/ 1071563 w 750"/>
              <a:gd name="T13" fmla="*/ 1181100 h 888"/>
              <a:gd name="T14" fmla="*/ 963613 w 750"/>
              <a:gd name="T15" fmla="*/ 1041400 h 888"/>
              <a:gd name="T16" fmla="*/ 884238 w 750"/>
              <a:gd name="T17" fmla="*/ 927100 h 888"/>
              <a:gd name="T18" fmla="*/ 884238 w 750"/>
              <a:gd name="T19" fmla="*/ 825500 h 888"/>
              <a:gd name="T20" fmla="*/ 1017588 w 750"/>
              <a:gd name="T21" fmla="*/ 774700 h 888"/>
              <a:gd name="T22" fmla="*/ 1096963 w 750"/>
              <a:gd name="T23" fmla="*/ 698500 h 888"/>
              <a:gd name="T24" fmla="*/ 1190625 w 750"/>
              <a:gd name="T25" fmla="*/ 723900 h 888"/>
              <a:gd name="T26" fmla="*/ 1150938 w 750"/>
              <a:gd name="T27" fmla="*/ 571500 h 888"/>
              <a:gd name="T28" fmla="*/ 1138238 w 750"/>
              <a:gd name="T29" fmla="*/ 444500 h 888"/>
              <a:gd name="T30" fmla="*/ 1057275 w 750"/>
              <a:gd name="T31" fmla="*/ 342900 h 888"/>
              <a:gd name="T32" fmla="*/ 1084263 w 750"/>
              <a:gd name="T33" fmla="*/ 215900 h 888"/>
              <a:gd name="T34" fmla="*/ 1017588 w 750"/>
              <a:gd name="T35" fmla="*/ 127000 h 888"/>
              <a:gd name="T36" fmla="*/ 977900 w 750"/>
              <a:gd name="T37" fmla="*/ 50800 h 888"/>
              <a:gd name="T38" fmla="*/ 923925 w 750"/>
              <a:gd name="T39" fmla="*/ 50800 h 888"/>
              <a:gd name="T40" fmla="*/ 884238 w 750"/>
              <a:gd name="T41" fmla="*/ 63500 h 888"/>
              <a:gd name="T42" fmla="*/ 857250 w 750"/>
              <a:gd name="T43" fmla="*/ 63500 h 888"/>
              <a:gd name="T44" fmla="*/ 763587 w 750"/>
              <a:gd name="T45" fmla="*/ 114300 h 888"/>
              <a:gd name="T46" fmla="*/ 696912 w 750"/>
              <a:gd name="T47" fmla="*/ 152400 h 888"/>
              <a:gd name="T48" fmla="*/ 682625 w 750"/>
              <a:gd name="T49" fmla="*/ 101600 h 888"/>
              <a:gd name="T50" fmla="*/ 628650 w 750"/>
              <a:gd name="T51" fmla="*/ 88900 h 888"/>
              <a:gd name="T52" fmla="*/ 549275 w 750"/>
              <a:gd name="T53" fmla="*/ 25400 h 888"/>
              <a:gd name="T54" fmla="*/ 401637 w 750"/>
              <a:gd name="T55" fmla="*/ 0 h 888"/>
              <a:gd name="T56" fmla="*/ 388937 w 750"/>
              <a:gd name="T57" fmla="*/ 63500 h 888"/>
              <a:gd name="T58" fmla="*/ 441325 w 750"/>
              <a:gd name="T59" fmla="*/ 177800 h 888"/>
              <a:gd name="T60" fmla="*/ 374650 w 750"/>
              <a:gd name="T61" fmla="*/ 177800 h 888"/>
              <a:gd name="T62" fmla="*/ 349250 w 750"/>
              <a:gd name="T63" fmla="*/ 215900 h 888"/>
              <a:gd name="T64" fmla="*/ 295275 w 750"/>
              <a:gd name="T65" fmla="*/ 203200 h 888"/>
              <a:gd name="T66" fmla="*/ 174625 w 750"/>
              <a:gd name="T67" fmla="*/ 228600 h 888"/>
              <a:gd name="T68" fmla="*/ 187325 w 750"/>
              <a:gd name="T69" fmla="*/ 330200 h 888"/>
              <a:gd name="T70" fmla="*/ 120650 w 750"/>
              <a:gd name="T71" fmla="*/ 406400 h 888"/>
              <a:gd name="T72" fmla="*/ 147638 w 750"/>
              <a:gd name="T73" fmla="*/ 495300 h 888"/>
              <a:gd name="T74" fmla="*/ 107950 w 750"/>
              <a:gd name="T75" fmla="*/ 546100 h 888"/>
              <a:gd name="T76" fmla="*/ 26988 w 750"/>
              <a:gd name="T77" fmla="*/ 609600 h 888"/>
              <a:gd name="T78" fmla="*/ 0 w 750"/>
              <a:gd name="T79" fmla="*/ 711200 h 888"/>
              <a:gd name="T80" fmla="*/ 14288 w 750"/>
              <a:gd name="T81" fmla="*/ 762000 h 888"/>
              <a:gd name="T82" fmla="*/ 53975 w 750"/>
              <a:gd name="T83" fmla="*/ 850900 h 888"/>
              <a:gd name="T84" fmla="*/ 14288 w 750"/>
              <a:gd name="T85" fmla="*/ 876300 h 888"/>
              <a:gd name="T86" fmla="*/ 68263 w 750"/>
              <a:gd name="T87" fmla="*/ 952500 h 888"/>
              <a:gd name="T88" fmla="*/ 41275 w 750"/>
              <a:gd name="T89" fmla="*/ 1003300 h 888"/>
              <a:gd name="T90" fmla="*/ 120650 w 750"/>
              <a:gd name="T91" fmla="*/ 1066800 h 888"/>
              <a:gd name="T92" fmla="*/ 295275 w 750"/>
              <a:gd name="T93" fmla="*/ 1117600 h 888"/>
              <a:gd name="T94" fmla="*/ 228600 w 750"/>
              <a:gd name="T95" fmla="*/ 1231900 h 888"/>
              <a:gd name="T96" fmla="*/ 187325 w 750"/>
              <a:gd name="T97" fmla="*/ 1371600 h 888"/>
              <a:gd name="T98" fmla="*/ 307975 w 750"/>
              <a:gd name="T99" fmla="*/ 1371600 h 8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50"/>
              <a:gd name="T151" fmla="*/ 0 h 888"/>
              <a:gd name="T152" fmla="*/ 750 w 750"/>
              <a:gd name="T153" fmla="*/ 888 h 88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50" h="888">
                <a:moveTo>
                  <a:pt x="194" y="864"/>
                </a:moveTo>
                <a:lnTo>
                  <a:pt x="228" y="848"/>
                </a:lnTo>
                <a:lnTo>
                  <a:pt x="312" y="872"/>
                </a:lnTo>
                <a:lnTo>
                  <a:pt x="354" y="888"/>
                </a:lnTo>
                <a:lnTo>
                  <a:pt x="388" y="872"/>
                </a:lnTo>
                <a:lnTo>
                  <a:pt x="447" y="880"/>
                </a:lnTo>
                <a:lnTo>
                  <a:pt x="489" y="872"/>
                </a:lnTo>
                <a:lnTo>
                  <a:pt x="557" y="848"/>
                </a:lnTo>
                <a:lnTo>
                  <a:pt x="616" y="864"/>
                </a:lnTo>
                <a:lnTo>
                  <a:pt x="616" y="832"/>
                </a:lnTo>
                <a:lnTo>
                  <a:pt x="599" y="800"/>
                </a:lnTo>
                <a:lnTo>
                  <a:pt x="632" y="776"/>
                </a:lnTo>
                <a:lnTo>
                  <a:pt x="641" y="744"/>
                </a:lnTo>
                <a:lnTo>
                  <a:pt x="675" y="744"/>
                </a:lnTo>
                <a:lnTo>
                  <a:pt x="683" y="712"/>
                </a:lnTo>
                <a:lnTo>
                  <a:pt x="607" y="656"/>
                </a:lnTo>
                <a:lnTo>
                  <a:pt x="548" y="608"/>
                </a:lnTo>
                <a:lnTo>
                  <a:pt x="557" y="584"/>
                </a:lnTo>
                <a:lnTo>
                  <a:pt x="523" y="544"/>
                </a:lnTo>
                <a:lnTo>
                  <a:pt x="557" y="520"/>
                </a:lnTo>
                <a:lnTo>
                  <a:pt x="599" y="512"/>
                </a:lnTo>
                <a:lnTo>
                  <a:pt x="641" y="488"/>
                </a:lnTo>
                <a:lnTo>
                  <a:pt x="683" y="472"/>
                </a:lnTo>
                <a:lnTo>
                  <a:pt x="691" y="440"/>
                </a:lnTo>
                <a:lnTo>
                  <a:pt x="725" y="440"/>
                </a:lnTo>
                <a:lnTo>
                  <a:pt x="750" y="456"/>
                </a:lnTo>
                <a:lnTo>
                  <a:pt x="750" y="392"/>
                </a:lnTo>
                <a:lnTo>
                  <a:pt x="725" y="360"/>
                </a:lnTo>
                <a:lnTo>
                  <a:pt x="742" y="320"/>
                </a:lnTo>
                <a:lnTo>
                  <a:pt x="717" y="280"/>
                </a:lnTo>
                <a:lnTo>
                  <a:pt x="717" y="248"/>
                </a:lnTo>
                <a:lnTo>
                  <a:pt x="666" y="216"/>
                </a:lnTo>
                <a:lnTo>
                  <a:pt x="691" y="168"/>
                </a:lnTo>
                <a:lnTo>
                  <a:pt x="683" y="136"/>
                </a:lnTo>
                <a:lnTo>
                  <a:pt x="675" y="88"/>
                </a:lnTo>
                <a:lnTo>
                  <a:pt x="641" y="80"/>
                </a:lnTo>
                <a:lnTo>
                  <a:pt x="607" y="64"/>
                </a:lnTo>
                <a:lnTo>
                  <a:pt x="616" y="32"/>
                </a:lnTo>
                <a:lnTo>
                  <a:pt x="590" y="16"/>
                </a:lnTo>
                <a:lnTo>
                  <a:pt x="582" y="32"/>
                </a:lnTo>
                <a:lnTo>
                  <a:pt x="573" y="48"/>
                </a:lnTo>
                <a:lnTo>
                  <a:pt x="557" y="40"/>
                </a:lnTo>
                <a:lnTo>
                  <a:pt x="548" y="40"/>
                </a:lnTo>
                <a:lnTo>
                  <a:pt x="540" y="40"/>
                </a:lnTo>
                <a:lnTo>
                  <a:pt x="514" y="64"/>
                </a:lnTo>
                <a:lnTo>
                  <a:pt x="481" y="72"/>
                </a:lnTo>
                <a:lnTo>
                  <a:pt x="464" y="96"/>
                </a:lnTo>
                <a:lnTo>
                  <a:pt x="439" y="96"/>
                </a:lnTo>
                <a:lnTo>
                  <a:pt x="413" y="88"/>
                </a:lnTo>
                <a:lnTo>
                  <a:pt x="430" y="64"/>
                </a:lnTo>
                <a:lnTo>
                  <a:pt x="422" y="32"/>
                </a:lnTo>
                <a:lnTo>
                  <a:pt x="396" y="56"/>
                </a:lnTo>
                <a:lnTo>
                  <a:pt x="346" y="40"/>
                </a:lnTo>
                <a:lnTo>
                  <a:pt x="346" y="16"/>
                </a:lnTo>
                <a:lnTo>
                  <a:pt x="337" y="8"/>
                </a:lnTo>
                <a:lnTo>
                  <a:pt x="253" y="0"/>
                </a:lnTo>
                <a:lnTo>
                  <a:pt x="270" y="24"/>
                </a:lnTo>
                <a:lnTo>
                  <a:pt x="245" y="40"/>
                </a:lnTo>
                <a:lnTo>
                  <a:pt x="245" y="64"/>
                </a:lnTo>
                <a:lnTo>
                  <a:pt x="278" y="112"/>
                </a:lnTo>
                <a:lnTo>
                  <a:pt x="253" y="112"/>
                </a:lnTo>
                <a:lnTo>
                  <a:pt x="236" y="112"/>
                </a:lnTo>
                <a:lnTo>
                  <a:pt x="228" y="128"/>
                </a:lnTo>
                <a:lnTo>
                  <a:pt x="220" y="136"/>
                </a:lnTo>
                <a:lnTo>
                  <a:pt x="211" y="136"/>
                </a:lnTo>
                <a:lnTo>
                  <a:pt x="186" y="128"/>
                </a:lnTo>
                <a:lnTo>
                  <a:pt x="135" y="128"/>
                </a:lnTo>
                <a:lnTo>
                  <a:pt x="110" y="144"/>
                </a:lnTo>
                <a:lnTo>
                  <a:pt x="110" y="168"/>
                </a:lnTo>
                <a:lnTo>
                  <a:pt x="118" y="208"/>
                </a:lnTo>
                <a:lnTo>
                  <a:pt x="102" y="248"/>
                </a:lnTo>
                <a:lnTo>
                  <a:pt x="76" y="256"/>
                </a:lnTo>
                <a:lnTo>
                  <a:pt x="102" y="280"/>
                </a:lnTo>
                <a:lnTo>
                  <a:pt x="93" y="312"/>
                </a:lnTo>
                <a:lnTo>
                  <a:pt x="68" y="320"/>
                </a:lnTo>
                <a:lnTo>
                  <a:pt x="68" y="344"/>
                </a:lnTo>
                <a:lnTo>
                  <a:pt x="17" y="352"/>
                </a:lnTo>
                <a:lnTo>
                  <a:pt x="17" y="384"/>
                </a:lnTo>
                <a:lnTo>
                  <a:pt x="17" y="432"/>
                </a:lnTo>
                <a:lnTo>
                  <a:pt x="0" y="448"/>
                </a:lnTo>
                <a:lnTo>
                  <a:pt x="0" y="472"/>
                </a:lnTo>
                <a:lnTo>
                  <a:pt x="9" y="480"/>
                </a:lnTo>
                <a:lnTo>
                  <a:pt x="34" y="504"/>
                </a:lnTo>
                <a:lnTo>
                  <a:pt x="34" y="536"/>
                </a:lnTo>
                <a:lnTo>
                  <a:pt x="17" y="552"/>
                </a:lnTo>
                <a:lnTo>
                  <a:pt x="9" y="552"/>
                </a:lnTo>
                <a:lnTo>
                  <a:pt x="9" y="576"/>
                </a:lnTo>
                <a:lnTo>
                  <a:pt x="43" y="600"/>
                </a:lnTo>
                <a:lnTo>
                  <a:pt x="26" y="632"/>
                </a:lnTo>
                <a:lnTo>
                  <a:pt x="51" y="664"/>
                </a:lnTo>
                <a:lnTo>
                  <a:pt x="76" y="672"/>
                </a:lnTo>
                <a:lnTo>
                  <a:pt x="135" y="688"/>
                </a:lnTo>
                <a:lnTo>
                  <a:pt x="186" y="704"/>
                </a:lnTo>
                <a:lnTo>
                  <a:pt x="152" y="736"/>
                </a:lnTo>
                <a:lnTo>
                  <a:pt x="144" y="776"/>
                </a:lnTo>
                <a:lnTo>
                  <a:pt x="127" y="864"/>
                </a:lnTo>
                <a:lnTo>
                  <a:pt x="118" y="864"/>
                </a:lnTo>
                <a:lnTo>
                  <a:pt x="144" y="872"/>
                </a:lnTo>
                <a:lnTo>
                  <a:pt x="194" y="864"/>
                </a:lnTo>
                <a:close/>
              </a:path>
            </a:pathLst>
          </a:custGeom>
          <a:noFill/>
          <a:ln w="12700">
            <a:solidFill>
              <a:srgbClr val="000000"/>
            </a:solidFill>
            <a:round/>
            <a:headEnd/>
            <a:tailEnd/>
          </a:ln>
        </p:spPr>
        <p:txBody>
          <a:bodyPr/>
          <a:lstStyle/>
          <a:p>
            <a:endParaRPr lang="it-IT"/>
          </a:p>
        </p:txBody>
      </p:sp>
      <p:sp>
        <p:nvSpPr>
          <p:cNvPr id="17448" name="Freeform 41"/>
          <p:cNvSpPr>
            <a:spLocks/>
          </p:cNvSpPr>
          <p:nvPr/>
        </p:nvSpPr>
        <p:spPr bwMode="auto">
          <a:xfrm>
            <a:off x="5340350" y="4730750"/>
            <a:ext cx="668338" cy="368300"/>
          </a:xfrm>
          <a:custGeom>
            <a:avLst/>
            <a:gdLst>
              <a:gd name="T0" fmla="*/ 588963 w 421"/>
              <a:gd name="T1" fmla="*/ 165100 h 232"/>
              <a:gd name="T2" fmla="*/ 561975 w 421"/>
              <a:gd name="T3" fmla="*/ 139700 h 232"/>
              <a:gd name="T4" fmla="*/ 522288 w 421"/>
              <a:gd name="T5" fmla="*/ 114300 h 232"/>
              <a:gd name="T6" fmla="*/ 534988 w 421"/>
              <a:gd name="T7" fmla="*/ 50800 h 232"/>
              <a:gd name="T8" fmla="*/ 534988 w 421"/>
              <a:gd name="T9" fmla="*/ 38100 h 232"/>
              <a:gd name="T10" fmla="*/ 401638 w 421"/>
              <a:gd name="T11" fmla="*/ 0 h 232"/>
              <a:gd name="T12" fmla="*/ 347663 w 421"/>
              <a:gd name="T13" fmla="*/ 25400 h 232"/>
              <a:gd name="T14" fmla="*/ 268288 w 421"/>
              <a:gd name="T15" fmla="*/ 38100 h 232"/>
              <a:gd name="T16" fmla="*/ 227013 w 421"/>
              <a:gd name="T17" fmla="*/ 25400 h 232"/>
              <a:gd name="T18" fmla="*/ 187325 w 421"/>
              <a:gd name="T19" fmla="*/ 50800 h 232"/>
              <a:gd name="T20" fmla="*/ 133350 w 421"/>
              <a:gd name="T21" fmla="*/ 63500 h 232"/>
              <a:gd name="T22" fmla="*/ 120650 w 421"/>
              <a:gd name="T23" fmla="*/ 114300 h 232"/>
              <a:gd name="T24" fmla="*/ 80963 w 421"/>
              <a:gd name="T25" fmla="*/ 139700 h 232"/>
              <a:gd name="T26" fmla="*/ 66675 w 421"/>
              <a:gd name="T27" fmla="*/ 177800 h 232"/>
              <a:gd name="T28" fmla="*/ 14288 w 421"/>
              <a:gd name="T29" fmla="*/ 241300 h 232"/>
              <a:gd name="T30" fmla="*/ 0 w 421"/>
              <a:gd name="T31" fmla="*/ 292100 h 232"/>
              <a:gd name="T32" fmla="*/ 53975 w 421"/>
              <a:gd name="T33" fmla="*/ 266700 h 232"/>
              <a:gd name="T34" fmla="*/ 120650 w 421"/>
              <a:gd name="T35" fmla="*/ 292100 h 232"/>
              <a:gd name="T36" fmla="*/ 133350 w 421"/>
              <a:gd name="T37" fmla="*/ 317500 h 232"/>
              <a:gd name="T38" fmla="*/ 160338 w 421"/>
              <a:gd name="T39" fmla="*/ 355600 h 232"/>
              <a:gd name="T40" fmla="*/ 280988 w 421"/>
              <a:gd name="T41" fmla="*/ 342900 h 232"/>
              <a:gd name="T42" fmla="*/ 347663 w 421"/>
              <a:gd name="T43" fmla="*/ 241300 h 232"/>
              <a:gd name="T44" fmla="*/ 455613 w 421"/>
              <a:gd name="T45" fmla="*/ 368300 h 232"/>
              <a:gd name="T46" fmla="*/ 495300 w 421"/>
              <a:gd name="T47" fmla="*/ 241300 h 232"/>
              <a:gd name="T48" fmla="*/ 561975 w 421"/>
              <a:gd name="T49" fmla="*/ 254000 h 232"/>
              <a:gd name="T50" fmla="*/ 601663 w 421"/>
              <a:gd name="T51" fmla="*/ 228600 h 232"/>
              <a:gd name="T52" fmla="*/ 655638 w 421"/>
              <a:gd name="T53" fmla="*/ 228600 h 232"/>
              <a:gd name="T54" fmla="*/ 668338 w 421"/>
              <a:gd name="T55" fmla="*/ 215900 h 232"/>
              <a:gd name="T56" fmla="*/ 655638 w 421"/>
              <a:gd name="T57" fmla="*/ 152400 h 232"/>
              <a:gd name="T58" fmla="*/ 588963 w 421"/>
              <a:gd name="T59" fmla="*/ 165100 h 23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21"/>
              <a:gd name="T91" fmla="*/ 0 h 232"/>
              <a:gd name="T92" fmla="*/ 421 w 421"/>
              <a:gd name="T93" fmla="*/ 232 h 23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21" h="232">
                <a:moveTo>
                  <a:pt x="371" y="104"/>
                </a:moveTo>
                <a:lnTo>
                  <a:pt x="354" y="88"/>
                </a:lnTo>
                <a:lnTo>
                  <a:pt x="329" y="72"/>
                </a:lnTo>
                <a:lnTo>
                  <a:pt x="337" y="32"/>
                </a:lnTo>
                <a:lnTo>
                  <a:pt x="337" y="24"/>
                </a:lnTo>
                <a:lnTo>
                  <a:pt x="253" y="0"/>
                </a:lnTo>
                <a:lnTo>
                  <a:pt x="219" y="16"/>
                </a:lnTo>
                <a:lnTo>
                  <a:pt x="169" y="24"/>
                </a:lnTo>
                <a:lnTo>
                  <a:pt x="143" y="16"/>
                </a:lnTo>
                <a:lnTo>
                  <a:pt x="118" y="32"/>
                </a:lnTo>
                <a:lnTo>
                  <a:pt x="84" y="40"/>
                </a:lnTo>
                <a:lnTo>
                  <a:pt x="76" y="72"/>
                </a:lnTo>
                <a:lnTo>
                  <a:pt x="51" y="88"/>
                </a:lnTo>
                <a:lnTo>
                  <a:pt x="42" y="112"/>
                </a:lnTo>
                <a:lnTo>
                  <a:pt x="9" y="152"/>
                </a:lnTo>
                <a:lnTo>
                  <a:pt x="0" y="184"/>
                </a:lnTo>
                <a:lnTo>
                  <a:pt x="34" y="168"/>
                </a:lnTo>
                <a:lnTo>
                  <a:pt x="76" y="184"/>
                </a:lnTo>
                <a:lnTo>
                  <a:pt x="84" y="200"/>
                </a:lnTo>
                <a:lnTo>
                  <a:pt x="101" y="224"/>
                </a:lnTo>
                <a:lnTo>
                  <a:pt x="177" y="216"/>
                </a:lnTo>
                <a:lnTo>
                  <a:pt x="219" y="152"/>
                </a:lnTo>
                <a:lnTo>
                  <a:pt x="287" y="232"/>
                </a:lnTo>
                <a:lnTo>
                  <a:pt x="312" y="152"/>
                </a:lnTo>
                <a:lnTo>
                  <a:pt x="354" y="160"/>
                </a:lnTo>
                <a:lnTo>
                  <a:pt x="379" y="144"/>
                </a:lnTo>
                <a:lnTo>
                  <a:pt x="413" y="144"/>
                </a:lnTo>
                <a:lnTo>
                  <a:pt x="421" y="136"/>
                </a:lnTo>
                <a:lnTo>
                  <a:pt x="413" y="96"/>
                </a:lnTo>
                <a:lnTo>
                  <a:pt x="371" y="104"/>
                </a:lnTo>
                <a:close/>
              </a:path>
            </a:pathLst>
          </a:custGeom>
          <a:solidFill>
            <a:srgbClr val="FFFF00"/>
          </a:solidFill>
          <a:ln w="9525">
            <a:noFill/>
            <a:round/>
            <a:headEnd/>
            <a:tailEnd/>
          </a:ln>
        </p:spPr>
        <p:txBody>
          <a:bodyPr/>
          <a:lstStyle/>
          <a:p>
            <a:endParaRPr lang="it-IT"/>
          </a:p>
        </p:txBody>
      </p:sp>
      <p:sp>
        <p:nvSpPr>
          <p:cNvPr id="17449" name="Freeform 42"/>
          <p:cNvSpPr>
            <a:spLocks/>
          </p:cNvSpPr>
          <p:nvPr/>
        </p:nvSpPr>
        <p:spPr bwMode="auto">
          <a:xfrm>
            <a:off x="5862638" y="4464050"/>
            <a:ext cx="1082675" cy="495300"/>
          </a:xfrm>
          <a:custGeom>
            <a:avLst/>
            <a:gdLst>
              <a:gd name="T0" fmla="*/ 749300 w 682"/>
              <a:gd name="T1" fmla="*/ 482600 h 312"/>
              <a:gd name="T2" fmla="*/ 801687 w 682"/>
              <a:gd name="T3" fmla="*/ 444500 h 312"/>
              <a:gd name="T4" fmla="*/ 882650 w 682"/>
              <a:gd name="T5" fmla="*/ 444500 h 312"/>
              <a:gd name="T6" fmla="*/ 949325 w 682"/>
              <a:gd name="T7" fmla="*/ 431800 h 312"/>
              <a:gd name="T8" fmla="*/ 949325 w 682"/>
              <a:gd name="T9" fmla="*/ 393700 h 312"/>
              <a:gd name="T10" fmla="*/ 989013 w 682"/>
              <a:gd name="T11" fmla="*/ 355600 h 312"/>
              <a:gd name="T12" fmla="*/ 1003300 w 682"/>
              <a:gd name="T13" fmla="*/ 292100 h 312"/>
              <a:gd name="T14" fmla="*/ 1003300 w 682"/>
              <a:gd name="T15" fmla="*/ 228600 h 312"/>
              <a:gd name="T16" fmla="*/ 1069975 w 682"/>
              <a:gd name="T17" fmla="*/ 203200 h 312"/>
              <a:gd name="T18" fmla="*/ 1082675 w 682"/>
              <a:gd name="T19" fmla="*/ 152400 h 312"/>
              <a:gd name="T20" fmla="*/ 1030288 w 682"/>
              <a:gd name="T21" fmla="*/ 114300 h 312"/>
              <a:gd name="T22" fmla="*/ 1030288 w 682"/>
              <a:gd name="T23" fmla="*/ 38100 h 312"/>
              <a:gd name="T24" fmla="*/ 895350 w 682"/>
              <a:gd name="T25" fmla="*/ 38100 h 312"/>
              <a:gd name="T26" fmla="*/ 774700 w 682"/>
              <a:gd name="T27" fmla="*/ 0 h 312"/>
              <a:gd name="T28" fmla="*/ 735012 w 682"/>
              <a:gd name="T29" fmla="*/ 76200 h 312"/>
              <a:gd name="T30" fmla="*/ 655637 w 682"/>
              <a:gd name="T31" fmla="*/ 101600 h 312"/>
              <a:gd name="T32" fmla="*/ 588962 w 682"/>
              <a:gd name="T33" fmla="*/ 63500 h 312"/>
              <a:gd name="T34" fmla="*/ 588962 w 682"/>
              <a:gd name="T35" fmla="*/ 101600 h 312"/>
              <a:gd name="T36" fmla="*/ 534988 w 682"/>
              <a:gd name="T37" fmla="*/ 101600 h 312"/>
              <a:gd name="T38" fmla="*/ 520700 w 682"/>
              <a:gd name="T39" fmla="*/ 152400 h 312"/>
              <a:gd name="T40" fmla="*/ 468313 w 682"/>
              <a:gd name="T41" fmla="*/ 190500 h 312"/>
              <a:gd name="T42" fmla="*/ 495300 w 682"/>
              <a:gd name="T43" fmla="*/ 241300 h 312"/>
              <a:gd name="T44" fmla="*/ 495300 w 682"/>
              <a:gd name="T45" fmla="*/ 292100 h 312"/>
              <a:gd name="T46" fmla="*/ 401637 w 682"/>
              <a:gd name="T47" fmla="*/ 266700 h 312"/>
              <a:gd name="T48" fmla="*/ 293687 w 682"/>
              <a:gd name="T49" fmla="*/ 304800 h 312"/>
              <a:gd name="T50" fmla="*/ 227013 w 682"/>
              <a:gd name="T51" fmla="*/ 317500 h 312"/>
              <a:gd name="T52" fmla="*/ 133350 w 682"/>
              <a:gd name="T53" fmla="*/ 304800 h 312"/>
              <a:gd name="T54" fmla="*/ 79375 w 682"/>
              <a:gd name="T55" fmla="*/ 330200 h 312"/>
              <a:gd name="T56" fmla="*/ 12700 w 682"/>
              <a:gd name="T57" fmla="*/ 317500 h 312"/>
              <a:gd name="T58" fmla="*/ 0 w 682"/>
              <a:gd name="T59" fmla="*/ 381000 h 312"/>
              <a:gd name="T60" fmla="*/ 39687 w 682"/>
              <a:gd name="T61" fmla="*/ 406400 h 312"/>
              <a:gd name="T62" fmla="*/ 66675 w 682"/>
              <a:gd name="T63" fmla="*/ 431800 h 312"/>
              <a:gd name="T64" fmla="*/ 133350 w 682"/>
              <a:gd name="T65" fmla="*/ 419100 h 312"/>
              <a:gd name="T66" fmla="*/ 146050 w 682"/>
              <a:gd name="T67" fmla="*/ 482600 h 312"/>
              <a:gd name="T68" fmla="*/ 160337 w 682"/>
              <a:gd name="T69" fmla="*/ 444500 h 312"/>
              <a:gd name="T70" fmla="*/ 214313 w 682"/>
              <a:gd name="T71" fmla="*/ 457200 h 312"/>
              <a:gd name="T72" fmla="*/ 266700 w 682"/>
              <a:gd name="T73" fmla="*/ 406400 h 312"/>
              <a:gd name="T74" fmla="*/ 387350 w 682"/>
              <a:gd name="T75" fmla="*/ 393700 h 312"/>
              <a:gd name="T76" fmla="*/ 414338 w 682"/>
              <a:gd name="T77" fmla="*/ 431800 h 312"/>
              <a:gd name="T78" fmla="*/ 601662 w 682"/>
              <a:gd name="T79" fmla="*/ 482600 h 312"/>
              <a:gd name="T80" fmla="*/ 601662 w 682"/>
              <a:gd name="T81" fmla="*/ 495300 h 312"/>
              <a:gd name="T82" fmla="*/ 655637 w 682"/>
              <a:gd name="T83" fmla="*/ 482600 h 312"/>
              <a:gd name="T84" fmla="*/ 749300 w 682"/>
              <a:gd name="T85" fmla="*/ 482600 h 3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82"/>
              <a:gd name="T130" fmla="*/ 0 h 312"/>
              <a:gd name="T131" fmla="*/ 682 w 682"/>
              <a:gd name="T132" fmla="*/ 312 h 3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82" h="312">
                <a:moveTo>
                  <a:pt x="472" y="304"/>
                </a:moveTo>
                <a:lnTo>
                  <a:pt x="505" y="280"/>
                </a:lnTo>
                <a:lnTo>
                  <a:pt x="556" y="280"/>
                </a:lnTo>
                <a:lnTo>
                  <a:pt x="598" y="272"/>
                </a:lnTo>
                <a:lnTo>
                  <a:pt x="598" y="248"/>
                </a:lnTo>
                <a:lnTo>
                  <a:pt x="623" y="224"/>
                </a:lnTo>
                <a:lnTo>
                  <a:pt x="632" y="184"/>
                </a:lnTo>
                <a:lnTo>
                  <a:pt x="632" y="144"/>
                </a:lnTo>
                <a:lnTo>
                  <a:pt x="674" y="128"/>
                </a:lnTo>
                <a:lnTo>
                  <a:pt x="682" y="96"/>
                </a:lnTo>
                <a:lnTo>
                  <a:pt x="649" y="72"/>
                </a:lnTo>
                <a:lnTo>
                  <a:pt x="649" y="24"/>
                </a:lnTo>
                <a:lnTo>
                  <a:pt x="564" y="24"/>
                </a:lnTo>
                <a:lnTo>
                  <a:pt x="488" y="0"/>
                </a:lnTo>
                <a:lnTo>
                  <a:pt x="463" y="48"/>
                </a:lnTo>
                <a:lnTo>
                  <a:pt x="413" y="64"/>
                </a:lnTo>
                <a:lnTo>
                  <a:pt x="371" y="40"/>
                </a:lnTo>
                <a:lnTo>
                  <a:pt x="371" y="64"/>
                </a:lnTo>
                <a:lnTo>
                  <a:pt x="337" y="64"/>
                </a:lnTo>
                <a:lnTo>
                  <a:pt x="328" y="96"/>
                </a:lnTo>
                <a:lnTo>
                  <a:pt x="295" y="120"/>
                </a:lnTo>
                <a:lnTo>
                  <a:pt x="312" y="152"/>
                </a:lnTo>
                <a:lnTo>
                  <a:pt x="312" y="184"/>
                </a:lnTo>
                <a:lnTo>
                  <a:pt x="253" y="168"/>
                </a:lnTo>
                <a:lnTo>
                  <a:pt x="185" y="192"/>
                </a:lnTo>
                <a:lnTo>
                  <a:pt x="143" y="200"/>
                </a:lnTo>
                <a:lnTo>
                  <a:pt x="84" y="192"/>
                </a:lnTo>
                <a:lnTo>
                  <a:pt x="50" y="208"/>
                </a:lnTo>
                <a:lnTo>
                  <a:pt x="8" y="200"/>
                </a:lnTo>
                <a:lnTo>
                  <a:pt x="0" y="240"/>
                </a:lnTo>
                <a:lnTo>
                  <a:pt x="25" y="256"/>
                </a:lnTo>
                <a:lnTo>
                  <a:pt x="42" y="272"/>
                </a:lnTo>
                <a:lnTo>
                  <a:pt x="84" y="264"/>
                </a:lnTo>
                <a:lnTo>
                  <a:pt x="92" y="304"/>
                </a:lnTo>
                <a:lnTo>
                  <a:pt x="101" y="280"/>
                </a:lnTo>
                <a:lnTo>
                  <a:pt x="135" y="288"/>
                </a:lnTo>
                <a:lnTo>
                  <a:pt x="168" y="256"/>
                </a:lnTo>
                <a:lnTo>
                  <a:pt x="244" y="248"/>
                </a:lnTo>
                <a:lnTo>
                  <a:pt x="261" y="272"/>
                </a:lnTo>
                <a:lnTo>
                  <a:pt x="379" y="304"/>
                </a:lnTo>
                <a:lnTo>
                  <a:pt x="379" y="312"/>
                </a:lnTo>
                <a:lnTo>
                  <a:pt x="413" y="304"/>
                </a:lnTo>
                <a:lnTo>
                  <a:pt x="472" y="304"/>
                </a:lnTo>
                <a:close/>
              </a:path>
            </a:pathLst>
          </a:custGeom>
          <a:solidFill>
            <a:srgbClr val="00A0C6"/>
          </a:solidFill>
          <a:ln w="9525">
            <a:noFill/>
            <a:round/>
            <a:headEnd/>
            <a:tailEnd/>
          </a:ln>
        </p:spPr>
        <p:txBody>
          <a:bodyPr/>
          <a:lstStyle/>
          <a:p>
            <a:endParaRPr lang="it-IT"/>
          </a:p>
        </p:txBody>
      </p:sp>
      <p:sp>
        <p:nvSpPr>
          <p:cNvPr id="17450" name="Freeform 43"/>
          <p:cNvSpPr>
            <a:spLocks/>
          </p:cNvSpPr>
          <p:nvPr/>
        </p:nvSpPr>
        <p:spPr bwMode="auto">
          <a:xfrm>
            <a:off x="5340350" y="4730750"/>
            <a:ext cx="668338" cy="368300"/>
          </a:xfrm>
          <a:custGeom>
            <a:avLst/>
            <a:gdLst>
              <a:gd name="T0" fmla="*/ 588963 w 421"/>
              <a:gd name="T1" fmla="*/ 165100 h 232"/>
              <a:gd name="T2" fmla="*/ 561975 w 421"/>
              <a:gd name="T3" fmla="*/ 139700 h 232"/>
              <a:gd name="T4" fmla="*/ 522288 w 421"/>
              <a:gd name="T5" fmla="*/ 114300 h 232"/>
              <a:gd name="T6" fmla="*/ 534988 w 421"/>
              <a:gd name="T7" fmla="*/ 50800 h 232"/>
              <a:gd name="T8" fmla="*/ 534988 w 421"/>
              <a:gd name="T9" fmla="*/ 38100 h 232"/>
              <a:gd name="T10" fmla="*/ 401638 w 421"/>
              <a:gd name="T11" fmla="*/ 0 h 232"/>
              <a:gd name="T12" fmla="*/ 347663 w 421"/>
              <a:gd name="T13" fmla="*/ 25400 h 232"/>
              <a:gd name="T14" fmla="*/ 268288 w 421"/>
              <a:gd name="T15" fmla="*/ 38100 h 232"/>
              <a:gd name="T16" fmla="*/ 227013 w 421"/>
              <a:gd name="T17" fmla="*/ 25400 h 232"/>
              <a:gd name="T18" fmla="*/ 187325 w 421"/>
              <a:gd name="T19" fmla="*/ 50800 h 232"/>
              <a:gd name="T20" fmla="*/ 133350 w 421"/>
              <a:gd name="T21" fmla="*/ 63500 h 232"/>
              <a:gd name="T22" fmla="*/ 120650 w 421"/>
              <a:gd name="T23" fmla="*/ 114300 h 232"/>
              <a:gd name="T24" fmla="*/ 80963 w 421"/>
              <a:gd name="T25" fmla="*/ 139700 h 232"/>
              <a:gd name="T26" fmla="*/ 66675 w 421"/>
              <a:gd name="T27" fmla="*/ 177800 h 232"/>
              <a:gd name="T28" fmla="*/ 14288 w 421"/>
              <a:gd name="T29" fmla="*/ 241300 h 232"/>
              <a:gd name="T30" fmla="*/ 0 w 421"/>
              <a:gd name="T31" fmla="*/ 292100 h 232"/>
              <a:gd name="T32" fmla="*/ 53975 w 421"/>
              <a:gd name="T33" fmla="*/ 266700 h 232"/>
              <a:gd name="T34" fmla="*/ 120650 w 421"/>
              <a:gd name="T35" fmla="*/ 292100 h 232"/>
              <a:gd name="T36" fmla="*/ 133350 w 421"/>
              <a:gd name="T37" fmla="*/ 317500 h 232"/>
              <a:gd name="T38" fmla="*/ 160338 w 421"/>
              <a:gd name="T39" fmla="*/ 355600 h 232"/>
              <a:gd name="T40" fmla="*/ 280988 w 421"/>
              <a:gd name="T41" fmla="*/ 342900 h 232"/>
              <a:gd name="T42" fmla="*/ 347663 w 421"/>
              <a:gd name="T43" fmla="*/ 241300 h 232"/>
              <a:gd name="T44" fmla="*/ 455613 w 421"/>
              <a:gd name="T45" fmla="*/ 368300 h 232"/>
              <a:gd name="T46" fmla="*/ 495300 w 421"/>
              <a:gd name="T47" fmla="*/ 241300 h 232"/>
              <a:gd name="T48" fmla="*/ 561975 w 421"/>
              <a:gd name="T49" fmla="*/ 254000 h 232"/>
              <a:gd name="T50" fmla="*/ 601663 w 421"/>
              <a:gd name="T51" fmla="*/ 228600 h 232"/>
              <a:gd name="T52" fmla="*/ 655638 w 421"/>
              <a:gd name="T53" fmla="*/ 228600 h 232"/>
              <a:gd name="T54" fmla="*/ 668338 w 421"/>
              <a:gd name="T55" fmla="*/ 215900 h 232"/>
              <a:gd name="T56" fmla="*/ 655638 w 421"/>
              <a:gd name="T57" fmla="*/ 152400 h 232"/>
              <a:gd name="T58" fmla="*/ 588963 w 421"/>
              <a:gd name="T59" fmla="*/ 165100 h 23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21"/>
              <a:gd name="T91" fmla="*/ 0 h 232"/>
              <a:gd name="T92" fmla="*/ 421 w 421"/>
              <a:gd name="T93" fmla="*/ 232 h 23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21" h="232">
                <a:moveTo>
                  <a:pt x="371" y="104"/>
                </a:moveTo>
                <a:lnTo>
                  <a:pt x="354" y="88"/>
                </a:lnTo>
                <a:lnTo>
                  <a:pt x="329" y="72"/>
                </a:lnTo>
                <a:lnTo>
                  <a:pt x="337" y="32"/>
                </a:lnTo>
                <a:lnTo>
                  <a:pt x="337" y="24"/>
                </a:lnTo>
                <a:lnTo>
                  <a:pt x="253" y="0"/>
                </a:lnTo>
                <a:lnTo>
                  <a:pt x="219" y="16"/>
                </a:lnTo>
                <a:lnTo>
                  <a:pt x="169" y="24"/>
                </a:lnTo>
                <a:lnTo>
                  <a:pt x="143" y="16"/>
                </a:lnTo>
                <a:lnTo>
                  <a:pt x="118" y="32"/>
                </a:lnTo>
                <a:lnTo>
                  <a:pt x="84" y="40"/>
                </a:lnTo>
                <a:lnTo>
                  <a:pt x="76" y="72"/>
                </a:lnTo>
                <a:lnTo>
                  <a:pt x="51" y="88"/>
                </a:lnTo>
                <a:lnTo>
                  <a:pt x="42" y="112"/>
                </a:lnTo>
                <a:lnTo>
                  <a:pt x="9" y="152"/>
                </a:lnTo>
                <a:lnTo>
                  <a:pt x="0" y="184"/>
                </a:lnTo>
                <a:lnTo>
                  <a:pt x="34" y="168"/>
                </a:lnTo>
                <a:lnTo>
                  <a:pt x="76" y="184"/>
                </a:lnTo>
                <a:lnTo>
                  <a:pt x="84" y="200"/>
                </a:lnTo>
                <a:lnTo>
                  <a:pt x="101" y="224"/>
                </a:lnTo>
                <a:lnTo>
                  <a:pt x="177" y="216"/>
                </a:lnTo>
                <a:lnTo>
                  <a:pt x="219" y="152"/>
                </a:lnTo>
                <a:lnTo>
                  <a:pt x="287" y="232"/>
                </a:lnTo>
                <a:lnTo>
                  <a:pt x="312" y="152"/>
                </a:lnTo>
                <a:lnTo>
                  <a:pt x="354" y="160"/>
                </a:lnTo>
                <a:lnTo>
                  <a:pt x="379" y="144"/>
                </a:lnTo>
                <a:lnTo>
                  <a:pt x="413" y="144"/>
                </a:lnTo>
                <a:lnTo>
                  <a:pt x="421" y="136"/>
                </a:lnTo>
                <a:lnTo>
                  <a:pt x="413" y="96"/>
                </a:lnTo>
                <a:lnTo>
                  <a:pt x="371" y="104"/>
                </a:lnTo>
                <a:close/>
              </a:path>
            </a:pathLst>
          </a:custGeom>
          <a:solidFill>
            <a:srgbClr val="00FF00"/>
          </a:solidFill>
          <a:ln w="12700">
            <a:solidFill>
              <a:srgbClr val="000000"/>
            </a:solidFill>
            <a:round/>
            <a:headEnd/>
            <a:tailEnd/>
          </a:ln>
        </p:spPr>
        <p:txBody>
          <a:bodyPr/>
          <a:lstStyle/>
          <a:p>
            <a:endParaRPr lang="it-IT"/>
          </a:p>
        </p:txBody>
      </p:sp>
      <p:sp>
        <p:nvSpPr>
          <p:cNvPr id="17451" name="Freeform 44"/>
          <p:cNvSpPr>
            <a:spLocks/>
          </p:cNvSpPr>
          <p:nvPr/>
        </p:nvSpPr>
        <p:spPr bwMode="auto">
          <a:xfrm>
            <a:off x="5862638" y="4464050"/>
            <a:ext cx="1082675" cy="495300"/>
          </a:xfrm>
          <a:custGeom>
            <a:avLst/>
            <a:gdLst>
              <a:gd name="T0" fmla="*/ 749300 w 682"/>
              <a:gd name="T1" fmla="*/ 482600 h 312"/>
              <a:gd name="T2" fmla="*/ 801687 w 682"/>
              <a:gd name="T3" fmla="*/ 444500 h 312"/>
              <a:gd name="T4" fmla="*/ 882650 w 682"/>
              <a:gd name="T5" fmla="*/ 444500 h 312"/>
              <a:gd name="T6" fmla="*/ 949325 w 682"/>
              <a:gd name="T7" fmla="*/ 431800 h 312"/>
              <a:gd name="T8" fmla="*/ 949325 w 682"/>
              <a:gd name="T9" fmla="*/ 393700 h 312"/>
              <a:gd name="T10" fmla="*/ 989013 w 682"/>
              <a:gd name="T11" fmla="*/ 355600 h 312"/>
              <a:gd name="T12" fmla="*/ 1003300 w 682"/>
              <a:gd name="T13" fmla="*/ 292100 h 312"/>
              <a:gd name="T14" fmla="*/ 1003300 w 682"/>
              <a:gd name="T15" fmla="*/ 228600 h 312"/>
              <a:gd name="T16" fmla="*/ 1069975 w 682"/>
              <a:gd name="T17" fmla="*/ 203200 h 312"/>
              <a:gd name="T18" fmla="*/ 1082675 w 682"/>
              <a:gd name="T19" fmla="*/ 152400 h 312"/>
              <a:gd name="T20" fmla="*/ 1030288 w 682"/>
              <a:gd name="T21" fmla="*/ 114300 h 312"/>
              <a:gd name="T22" fmla="*/ 1030288 w 682"/>
              <a:gd name="T23" fmla="*/ 38100 h 312"/>
              <a:gd name="T24" fmla="*/ 895350 w 682"/>
              <a:gd name="T25" fmla="*/ 38100 h 312"/>
              <a:gd name="T26" fmla="*/ 774700 w 682"/>
              <a:gd name="T27" fmla="*/ 0 h 312"/>
              <a:gd name="T28" fmla="*/ 735012 w 682"/>
              <a:gd name="T29" fmla="*/ 76200 h 312"/>
              <a:gd name="T30" fmla="*/ 655637 w 682"/>
              <a:gd name="T31" fmla="*/ 101600 h 312"/>
              <a:gd name="T32" fmla="*/ 588962 w 682"/>
              <a:gd name="T33" fmla="*/ 63500 h 312"/>
              <a:gd name="T34" fmla="*/ 588962 w 682"/>
              <a:gd name="T35" fmla="*/ 101600 h 312"/>
              <a:gd name="T36" fmla="*/ 534988 w 682"/>
              <a:gd name="T37" fmla="*/ 101600 h 312"/>
              <a:gd name="T38" fmla="*/ 520700 w 682"/>
              <a:gd name="T39" fmla="*/ 152400 h 312"/>
              <a:gd name="T40" fmla="*/ 468313 w 682"/>
              <a:gd name="T41" fmla="*/ 190500 h 312"/>
              <a:gd name="T42" fmla="*/ 495300 w 682"/>
              <a:gd name="T43" fmla="*/ 241300 h 312"/>
              <a:gd name="T44" fmla="*/ 495300 w 682"/>
              <a:gd name="T45" fmla="*/ 292100 h 312"/>
              <a:gd name="T46" fmla="*/ 401637 w 682"/>
              <a:gd name="T47" fmla="*/ 266700 h 312"/>
              <a:gd name="T48" fmla="*/ 293687 w 682"/>
              <a:gd name="T49" fmla="*/ 304800 h 312"/>
              <a:gd name="T50" fmla="*/ 227013 w 682"/>
              <a:gd name="T51" fmla="*/ 317500 h 312"/>
              <a:gd name="T52" fmla="*/ 133350 w 682"/>
              <a:gd name="T53" fmla="*/ 304800 h 312"/>
              <a:gd name="T54" fmla="*/ 79375 w 682"/>
              <a:gd name="T55" fmla="*/ 330200 h 312"/>
              <a:gd name="T56" fmla="*/ 12700 w 682"/>
              <a:gd name="T57" fmla="*/ 317500 h 312"/>
              <a:gd name="T58" fmla="*/ 0 w 682"/>
              <a:gd name="T59" fmla="*/ 381000 h 312"/>
              <a:gd name="T60" fmla="*/ 39687 w 682"/>
              <a:gd name="T61" fmla="*/ 406400 h 312"/>
              <a:gd name="T62" fmla="*/ 66675 w 682"/>
              <a:gd name="T63" fmla="*/ 431800 h 312"/>
              <a:gd name="T64" fmla="*/ 133350 w 682"/>
              <a:gd name="T65" fmla="*/ 419100 h 312"/>
              <a:gd name="T66" fmla="*/ 146050 w 682"/>
              <a:gd name="T67" fmla="*/ 482600 h 312"/>
              <a:gd name="T68" fmla="*/ 160337 w 682"/>
              <a:gd name="T69" fmla="*/ 444500 h 312"/>
              <a:gd name="T70" fmla="*/ 214313 w 682"/>
              <a:gd name="T71" fmla="*/ 457200 h 312"/>
              <a:gd name="T72" fmla="*/ 266700 w 682"/>
              <a:gd name="T73" fmla="*/ 406400 h 312"/>
              <a:gd name="T74" fmla="*/ 387350 w 682"/>
              <a:gd name="T75" fmla="*/ 393700 h 312"/>
              <a:gd name="T76" fmla="*/ 414338 w 682"/>
              <a:gd name="T77" fmla="*/ 431800 h 312"/>
              <a:gd name="T78" fmla="*/ 601662 w 682"/>
              <a:gd name="T79" fmla="*/ 482600 h 312"/>
              <a:gd name="T80" fmla="*/ 601662 w 682"/>
              <a:gd name="T81" fmla="*/ 495300 h 312"/>
              <a:gd name="T82" fmla="*/ 655637 w 682"/>
              <a:gd name="T83" fmla="*/ 482600 h 312"/>
              <a:gd name="T84" fmla="*/ 749300 w 682"/>
              <a:gd name="T85" fmla="*/ 482600 h 3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82"/>
              <a:gd name="T130" fmla="*/ 0 h 312"/>
              <a:gd name="T131" fmla="*/ 682 w 682"/>
              <a:gd name="T132" fmla="*/ 312 h 31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82" h="312">
                <a:moveTo>
                  <a:pt x="472" y="304"/>
                </a:moveTo>
                <a:lnTo>
                  <a:pt x="505" y="280"/>
                </a:lnTo>
                <a:lnTo>
                  <a:pt x="556" y="280"/>
                </a:lnTo>
                <a:lnTo>
                  <a:pt x="598" y="272"/>
                </a:lnTo>
                <a:lnTo>
                  <a:pt x="598" y="248"/>
                </a:lnTo>
                <a:lnTo>
                  <a:pt x="623" y="224"/>
                </a:lnTo>
                <a:lnTo>
                  <a:pt x="632" y="184"/>
                </a:lnTo>
                <a:lnTo>
                  <a:pt x="632" y="144"/>
                </a:lnTo>
                <a:lnTo>
                  <a:pt x="674" y="128"/>
                </a:lnTo>
                <a:lnTo>
                  <a:pt x="682" y="96"/>
                </a:lnTo>
                <a:lnTo>
                  <a:pt x="649" y="72"/>
                </a:lnTo>
                <a:lnTo>
                  <a:pt x="649" y="24"/>
                </a:lnTo>
                <a:lnTo>
                  <a:pt x="564" y="24"/>
                </a:lnTo>
                <a:lnTo>
                  <a:pt x="488" y="0"/>
                </a:lnTo>
                <a:lnTo>
                  <a:pt x="463" y="48"/>
                </a:lnTo>
                <a:lnTo>
                  <a:pt x="413" y="64"/>
                </a:lnTo>
                <a:lnTo>
                  <a:pt x="371" y="40"/>
                </a:lnTo>
                <a:lnTo>
                  <a:pt x="371" y="64"/>
                </a:lnTo>
                <a:lnTo>
                  <a:pt x="337" y="64"/>
                </a:lnTo>
                <a:lnTo>
                  <a:pt x="328" y="96"/>
                </a:lnTo>
                <a:lnTo>
                  <a:pt x="295" y="120"/>
                </a:lnTo>
                <a:lnTo>
                  <a:pt x="312" y="152"/>
                </a:lnTo>
                <a:lnTo>
                  <a:pt x="312" y="184"/>
                </a:lnTo>
                <a:lnTo>
                  <a:pt x="253" y="168"/>
                </a:lnTo>
                <a:lnTo>
                  <a:pt x="185" y="192"/>
                </a:lnTo>
                <a:lnTo>
                  <a:pt x="143" y="200"/>
                </a:lnTo>
                <a:lnTo>
                  <a:pt x="84" y="192"/>
                </a:lnTo>
                <a:lnTo>
                  <a:pt x="50" y="208"/>
                </a:lnTo>
                <a:lnTo>
                  <a:pt x="8" y="200"/>
                </a:lnTo>
                <a:lnTo>
                  <a:pt x="0" y="240"/>
                </a:lnTo>
                <a:lnTo>
                  <a:pt x="25" y="256"/>
                </a:lnTo>
                <a:lnTo>
                  <a:pt x="42" y="272"/>
                </a:lnTo>
                <a:lnTo>
                  <a:pt x="84" y="264"/>
                </a:lnTo>
                <a:lnTo>
                  <a:pt x="92" y="304"/>
                </a:lnTo>
                <a:lnTo>
                  <a:pt x="101" y="280"/>
                </a:lnTo>
                <a:lnTo>
                  <a:pt x="135" y="288"/>
                </a:lnTo>
                <a:lnTo>
                  <a:pt x="168" y="256"/>
                </a:lnTo>
                <a:lnTo>
                  <a:pt x="244" y="248"/>
                </a:lnTo>
                <a:lnTo>
                  <a:pt x="261" y="272"/>
                </a:lnTo>
                <a:lnTo>
                  <a:pt x="379" y="304"/>
                </a:lnTo>
                <a:lnTo>
                  <a:pt x="379" y="312"/>
                </a:lnTo>
                <a:lnTo>
                  <a:pt x="413" y="304"/>
                </a:lnTo>
                <a:lnTo>
                  <a:pt x="472" y="304"/>
                </a:lnTo>
                <a:close/>
              </a:path>
            </a:pathLst>
          </a:custGeom>
          <a:noFill/>
          <a:ln w="12700">
            <a:solidFill>
              <a:srgbClr val="000000"/>
            </a:solidFill>
            <a:round/>
            <a:headEnd/>
            <a:tailEnd/>
          </a:ln>
        </p:spPr>
        <p:txBody>
          <a:bodyPr/>
          <a:lstStyle/>
          <a:p>
            <a:endParaRPr lang="it-IT"/>
          </a:p>
        </p:txBody>
      </p:sp>
      <p:sp>
        <p:nvSpPr>
          <p:cNvPr id="17452" name="Freeform 45"/>
          <p:cNvSpPr>
            <a:spLocks/>
          </p:cNvSpPr>
          <p:nvPr/>
        </p:nvSpPr>
        <p:spPr bwMode="auto">
          <a:xfrm>
            <a:off x="6210300" y="4070350"/>
            <a:ext cx="922338" cy="495300"/>
          </a:xfrm>
          <a:custGeom>
            <a:avLst/>
            <a:gdLst>
              <a:gd name="T0" fmla="*/ 788988 w 581"/>
              <a:gd name="T1" fmla="*/ 393700 h 312"/>
              <a:gd name="T2" fmla="*/ 842963 w 581"/>
              <a:gd name="T3" fmla="*/ 317500 h 312"/>
              <a:gd name="T4" fmla="*/ 882650 w 581"/>
              <a:gd name="T5" fmla="*/ 279400 h 312"/>
              <a:gd name="T6" fmla="*/ 922338 w 581"/>
              <a:gd name="T7" fmla="*/ 241300 h 312"/>
              <a:gd name="T8" fmla="*/ 895350 w 581"/>
              <a:gd name="T9" fmla="*/ 190500 h 312"/>
              <a:gd name="T10" fmla="*/ 828675 w 581"/>
              <a:gd name="T11" fmla="*/ 177800 h 312"/>
              <a:gd name="T12" fmla="*/ 762000 w 581"/>
              <a:gd name="T13" fmla="*/ 165100 h 312"/>
              <a:gd name="T14" fmla="*/ 735013 w 581"/>
              <a:gd name="T15" fmla="*/ 127000 h 312"/>
              <a:gd name="T16" fmla="*/ 655638 w 581"/>
              <a:gd name="T17" fmla="*/ 101600 h 312"/>
              <a:gd name="T18" fmla="*/ 655638 w 581"/>
              <a:gd name="T19" fmla="*/ 139700 h 312"/>
              <a:gd name="T20" fmla="*/ 614363 w 581"/>
              <a:gd name="T21" fmla="*/ 165100 h 312"/>
              <a:gd name="T22" fmla="*/ 547688 w 581"/>
              <a:gd name="T23" fmla="*/ 114300 h 312"/>
              <a:gd name="T24" fmla="*/ 561975 w 581"/>
              <a:gd name="T25" fmla="*/ 63500 h 312"/>
              <a:gd name="T26" fmla="*/ 495300 w 581"/>
              <a:gd name="T27" fmla="*/ 63500 h 312"/>
              <a:gd name="T28" fmla="*/ 427038 w 581"/>
              <a:gd name="T29" fmla="*/ 38100 h 312"/>
              <a:gd name="T30" fmla="*/ 360363 w 581"/>
              <a:gd name="T31" fmla="*/ 0 h 312"/>
              <a:gd name="T32" fmla="*/ 360363 w 581"/>
              <a:gd name="T33" fmla="*/ 38100 h 312"/>
              <a:gd name="T34" fmla="*/ 320675 w 581"/>
              <a:gd name="T35" fmla="*/ 12700 h 312"/>
              <a:gd name="T36" fmla="*/ 266700 w 581"/>
              <a:gd name="T37" fmla="*/ 12700 h 312"/>
              <a:gd name="T38" fmla="*/ 254000 w 581"/>
              <a:gd name="T39" fmla="*/ 63500 h 312"/>
              <a:gd name="T40" fmla="*/ 187325 w 581"/>
              <a:gd name="T41" fmla="*/ 88900 h 312"/>
              <a:gd name="T42" fmla="*/ 120650 w 581"/>
              <a:gd name="T43" fmla="*/ 127000 h 312"/>
              <a:gd name="T44" fmla="*/ 53975 w 581"/>
              <a:gd name="T45" fmla="*/ 139700 h 312"/>
              <a:gd name="T46" fmla="*/ 0 w 581"/>
              <a:gd name="T47" fmla="*/ 177800 h 312"/>
              <a:gd name="T48" fmla="*/ 53975 w 581"/>
              <a:gd name="T49" fmla="*/ 241300 h 312"/>
              <a:gd name="T50" fmla="*/ 39688 w 581"/>
              <a:gd name="T51" fmla="*/ 279400 h 312"/>
              <a:gd name="T52" fmla="*/ 133350 w 581"/>
              <a:gd name="T53" fmla="*/ 355600 h 312"/>
              <a:gd name="T54" fmla="*/ 254000 w 581"/>
              <a:gd name="T55" fmla="*/ 444500 h 312"/>
              <a:gd name="T56" fmla="*/ 241300 w 581"/>
              <a:gd name="T57" fmla="*/ 457200 h 312"/>
              <a:gd name="T58" fmla="*/ 307975 w 581"/>
              <a:gd name="T59" fmla="*/ 495300 h 312"/>
              <a:gd name="T60" fmla="*/ 387350 w 581"/>
              <a:gd name="T61" fmla="*/ 469900 h 312"/>
              <a:gd name="T62" fmla="*/ 427038 w 581"/>
              <a:gd name="T63" fmla="*/ 393700 h 312"/>
              <a:gd name="T64" fmla="*/ 547688 w 581"/>
              <a:gd name="T65" fmla="*/ 431800 h 312"/>
              <a:gd name="T66" fmla="*/ 682625 w 581"/>
              <a:gd name="T67" fmla="*/ 431800 h 312"/>
              <a:gd name="T68" fmla="*/ 682625 w 581"/>
              <a:gd name="T69" fmla="*/ 444500 h 312"/>
              <a:gd name="T70" fmla="*/ 722313 w 581"/>
              <a:gd name="T71" fmla="*/ 393700 h 312"/>
              <a:gd name="T72" fmla="*/ 788988 w 581"/>
              <a:gd name="T73" fmla="*/ 393700 h 31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81"/>
              <a:gd name="T112" fmla="*/ 0 h 312"/>
              <a:gd name="T113" fmla="*/ 581 w 581"/>
              <a:gd name="T114" fmla="*/ 312 h 31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81" h="312">
                <a:moveTo>
                  <a:pt x="497" y="248"/>
                </a:moveTo>
                <a:lnTo>
                  <a:pt x="531" y="200"/>
                </a:lnTo>
                <a:lnTo>
                  <a:pt x="556" y="176"/>
                </a:lnTo>
                <a:lnTo>
                  <a:pt x="581" y="152"/>
                </a:lnTo>
                <a:lnTo>
                  <a:pt x="564" y="120"/>
                </a:lnTo>
                <a:lnTo>
                  <a:pt x="522" y="112"/>
                </a:lnTo>
                <a:lnTo>
                  <a:pt x="480" y="104"/>
                </a:lnTo>
                <a:lnTo>
                  <a:pt x="463" y="80"/>
                </a:lnTo>
                <a:lnTo>
                  <a:pt x="413" y="64"/>
                </a:lnTo>
                <a:lnTo>
                  <a:pt x="413" y="88"/>
                </a:lnTo>
                <a:lnTo>
                  <a:pt x="387" y="104"/>
                </a:lnTo>
                <a:lnTo>
                  <a:pt x="345" y="72"/>
                </a:lnTo>
                <a:lnTo>
                  <a:pt x="354" y="40"/>
                </a:lnTo>
                <a:lnTo>
                  <a:pt x="312" y="40"/>
                </a:lnTo>
                <a:lnTo>
                  <a:pt x="269" y="24"/>
                </a:lnTo>
                <a:lnTo>
                  <a:pt x="227" y="0"/>
                </a:lnTo>
                <a:lnTo>
                  <a:pt x="227" y="24"/>
                </a:lnTo>
                <a:lnTo>
                  <a:pt x="202" y="8"/>
                </a:lnTo>
                <a:lnTo>
                  <a:pt x="168" y="8"/>
                </a:lnTo>
                <a:lnTo>
                  <a:pt x="160" y="40"/>
                </a:lnTo>
                <a:lnTo>
                  <a:pt x="118" y="56"/>
                </a:lnTo>
                <a:lnTo>
                  <a:pt x="76" y="80"/>
                </a:lnTo>
                <a:lnTo>
                  <a:pt x="34" y="88"/>
                </a:lnTo>
                <a:lnTo>
                  <a:pt x="0" y="112"/>
                </a:lnTo>
                <a:lnTo>
                  <a:pt x="34" y="152"/>
                </a:lnTo>
                <a:lnTo>
                  <a:pt x="25" y="176"/>
                </a:lnTo>
                <a:lnTo>
                  <a:pt x="84" y="224"/>
                </a:lnTo>
                <a:lnTo>
                  <a:pt x="160" y="280"/>
                </a:lnTo>
                <a:lnTo>
                  <a:pt x="152" y="288"/>
                </a:lnTo>
                <a:lnTo>
                  <a:pt x="194" y="312"/>
                </a:lnTo>
                <a:lnTo>
                  <a:pt x="244" y="296"/>
                </a:lnTo>
                <a:lnTo>
                  <a:pt x="269" y="248"/>
                </a:lnTo>
                <a:lnTo>
                  <a:pt x="345" y="272"/>
                </a:lnTo>
                <a:lnTo>
                  <a:pt x="430" y="272"/>
                </a:lnTo>
                <a:lnTo>
                  <a:pt x="430" y="280"/>
                </a:lnTo>
                <a:lnTo>
                  <a:pt x="455" y="248"/>
                </a:lnTo>
                <a:lnTo>
                  <a:pt x="497" y="248"/>
                </a:lnTo>
                <a:close/>
              </a:path>
            </a:pathLst>
          </a:custGeom>
          <a:solidFill>
            <a:srgbClr val="00A0C6"/>
          </a:solidFill>
          <a:ln w="12700">
            <a:solidFill>
              <a:srgbClr val="000000"/>
            </a:solidFill>
            <a:round/>
            <a:headEnd/>
            <a:tailEnd/>
          </a:ln>
        </p:spPr>
        <p:txBody>
          <a:bodyPr/>
          <a:lstStyle/>
          <a:p>
            <a:endParaRPr lang="it-IT"/>
          </a:p>
        </p:txBody>
      </p:sp>
      <p:sp>
        <p:nvSpPr>
          <p:cNvPr id="17453" name="Freeform 46"/>
          <p:cNvSpPr>
            <a:spLocks/>
          </p:cNvSpPr>
          <p:nvPr/>
        </p:nvSpPr>
        <p:spPr bwMode="auto">
          <a:xfrm>
            <a:off x="6451600" y="4845050"/>
            <a:ext cx="441325" cy="317500"/>
          </a:xfrm>
          <a:custGeom>
            <a:avLst/>
            <a:gdLst>
              <a:gd name="T0" fmla="*/ 79375 w 278"/>
              <a:gd name="T1" fmla="*/ 304800 h 200"/>
              <a:gd name="T2" fmla="*/ 146050 w 278"/>
              <a:gd name="T3" fmla="*/ 254000 h 200"/>
              <a:gd name="T4" fmla="*/ 185737 w 278"/>
              <a:gd name="T5" fmla="*/ 279400 h 200"/>
              <a:gd name="T6" fmla="*/ 239712 w 278"/>
              <a:gd name="T7" fmla="*/ 292100 h 200"/>
              <a:gd name="T8" fmla="*/ 266700 w 278"/>
              <a:gd name="T9" fmla="*/ 241300 h 200"/>
              <a:gd name="T10" fmla="*/ 320675 w 278"/>
              <a:gd name="T11" fmla="*/ 228600 h 200"/>
              <a:gd name="T12" fmla="*/ 320675 w 278"/>
              <a:gd name="T13" fmla="*/ 165100 h 200"/>
              <a:gd name="T14" fmla="*/ 373062 w 278"/>
              <a:gd name="T15" fmla="*/ 101600 h 200"/>
              <a:gd name="T16" fmla="*/ 441325 w 278"/>
              <a:gd name="T17" fmla="*/ 76200 h 200"/>
              <a:gd name="T18" fmla="*/ 373062 w 278"/>
              <a:gd name="T19" fmla="*/ 0 h 200"/>
              <a:gd name="T20" fmla="*/ 360362 w 278"/>
              <a:gd name="T21" fmla="*/ 12700 h 200"/>
              <a:gd name="T22" fmla="*/ 360362 w 278"/>
              <a:gd name="T23" fmla="*/ 50800 h 200"/>
              <a:gd name="T24" fmla="*/ 293687 w 278"/>
              <a:gd name="T25" fmla="*/ 63500 h 200"/>
              <a:gd name="T26" fmla="*/ 212725 w 278"/>
              <a:gd name="T27" fmla="*/ 63500 h 200"/>
              <a:gd name="T28" fmla="*/ 160337 w 278"/>
              <a:gd name="T29" fmla="*/ 101600 h 200"/>
              <a:gd name="T30" fmla="*/ 66675 w 278"/>
              <a:gd name="T31" fmla="*/ 101600 h 200"/>
              <a:gd name="T32" fmla="*/ 12700 w 278"/>
              <a:gd name="T33" fmla="*/ 114300 h 200"/>
              <a:gd name="T34" fmla="*/ 0 w 278"/>
              <a:gd name="T35" fmla="*/ 152400 h 200"/>
              <a:gd name="T36" fmla="*/ 12700 w 278"/>
              <a:gd name="T37" fmla="*/ 241300 h 200"/>
              <a:gd name="T38" fmla="*/ 0 w 278"/>
              <a:gd name="T39" fmla="*/ 254000 h 200"/>
              <a:gd name="T40" fmla="*/ 39687 w 278"/>
              <a:gd name="T41" fmla="*/ 241300 h 200"/>
              <a:gd name="T42" fmla="*/ 12700 w 278"/>
              <a:gd name="T43" fmla="*/ 279400 h 200"/>
              <a:gd name="T44" fmla="*/ 12700 w 278"/>
              <a:gd name="T45" fmla="*/ 317500 h 200"/>
              <a:gd name="T46" fmla="*/ 25400 w 278"/>
              <a:gd name="T47" fmla="*/ 317500 h 200"/>
              <a:gd name="T48" fmla="*/ 79375 w 278"/>
              <a:gd name="T49" fmla="*/ 304800 h 2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8"/>
              <a:gd name="T76" fmla="*/ 0 h 200"/>
              <a:gd name="T77" fmla="*/ 278 w 278"/>
              <a:gd name="T78" fmla="*/ 200 h 2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8" h="200">
                <a:moveTo>
                  <a:pt x="50" y="192"/>
                </a:moveTo>
                <a:lnTo>
                  <a:pt x="92" y="160"/>
                </a:lnTo>
                <a:lnTo>
                  <a:pt x="117" y="176"/>
                </a:lnTo>
                <a:lnTo>
                  <a:pt x="151" y="184"/>
                </a:lnTo>
                <a:lnTo>
                  <a:pt x="168" y="152"/>
                </a:lnTo>
                <a:lnTo>
                  <a:pt x="202" y="144"/>
                </a:lnTo>
                <a:lnTo>
                  <a:pt x="202" y="104"/>
                </a:lnTo>
                <a:lnTo>
                  <a:pt x="235" y="64"/>
                </a:lnTo>
                <a:lnTo>
                  <a:pt x="278" y="48"/>
                </a:lnTo>
                <a:lnTo>
                  <a:pt x="235" y="0"/>
                </a:lnTo>
                <a:lnTo>
                  <a:pt x="227" y="8"/>
                </a:lnTo>
                <a:lnTo>
                  <a:pt x="227" y="32"/>
                </a:lnTo>
                <a:lnTo>
                  <a:pt x="185" y="40"/>
                </a:lnTo>
                <a:lnTo>
                  <a:pt x="134" y="40"/>
                </a:lnTo>
                <a:lnTo>
                  <a:pt x="101" y="64"/>
                </a:lnTo>
                <a:lnTo>
                  <a:pt x="42" y="64"/>
                </a:lnTo>
                <a:lnTo>
                  <a:pt x="8" y="72"/>
                </a:lnTo>
                <a:lnTo>
                  <a:pt x="0" y="96"/>
                </a:lnTo>
                <a:lnTo>
                  <a:pt x="8" y="152"/>
                </a:lnTo>
                <a:lnTo>
                  <a:pt x="0" y="160"/>
                </a:lnTo>
                <a:lnTo>
                  <a:pt x="25" y="152"/>
                </a:lnTo>
                <a:lnTo>
                  <a:pt x="8" y="176"/>
                </a:lnTo>
                <a:lnTo>
                  <a:pt x="8" y="200"/>
                </a:lnTo>
                <a:lnTo>
                  <a:pt x="16" y="200"/>
                </a:lnTo>
                <a:lnTo>
                  <a:pt x="50" y="192"/>
                </a:lnTo>
                <a:close/>
              </a:path>
            </a:pathLst>
          </a:custGeom>
          <a:solidFill>
            <a:srgbClr val="00A0C6"/>
          </a:solidFill>
          <a:ln w="9525">
            <a:noFill/>
            <a:round/>
            <a:headEnd/>
            <a:tailEnd/>
          </a:ln>
        </p:spPr>
        <p:txBody>
          <a:bodyPr/>
          <a:lstStyle/>
          <a:p>
            <a:endParaRPr lang="it-IT"/>
          </a:p>
        </p:txBody>
      </p:sp>
      <p:sp>
        <p:nvSpPr>
          <p:cNvPr id="17454" name="Freeform 47"/>
          <p:cNvSpPr>
            <a:spLocks/>
          </p:cNvSpPr>
          <p:nvPr/>
        </p:nvSpPr>
        <p:spPr bwMode="auto">
          <a:xfrm>
            <a:off x="6464300" y="4933950"/>
            <a:ext cx="869950" cy="660400"/>
          </a:xfrm>
          <a:custGeom>
            <a:avLst/>
            <a:gdLst>
              <a:gd name="T0" fmla="*/ 615950 w 548"/>
              <a:gd name="T1" fmla="*/ 571500 h 416"/>
              <a:gd name="T2" fmla="*/ 601662 w 548"/>
              <a:gd name="T3" fmla="*/ 546100 h 416"/>
              <a:gd name="T4" fmla="*/ 547687 w 548"/>
              <a:gd name="T5" fmla="*/ 520700 h 416"/>
              <a:gd name="T6" fmla="*/ 508000 w 548"/>
              <a:gd name="T7" fmla="*/ 469900 h 416"/>
              <a:gd name="T8" fmla="*/ 428625 w 548"/>
              <a:gd name="T9" fmla="*/ 419100 h 416"/>
              <a:gd name="T10" fmla="*/ 374650 w 548"/>
              <a:gd name="T11" fmla="*/ 342900 h 416"/>
              <a:gd name="T12" fmla="*/ 320675 w 548"/>
              <a:gd name="T13" fmla="*/ 317500 h 416"/>
              <a:gd name="T14" fmla="*/ 347662 w 548"/>
              <a:gd name="T15" fmla="*/ 241300 h 416"/>
              <a:gd name="T16" fmla="*/ 374650 w 548"/>
              <a:gd name="T17" fmla="*/ 241300 h 416"/>
              <a:gd name="T18" fmla="*/ 428625 w 548"/>
              <a:gd name="T19" fmla="*/ 266700 h 416"/>
              <a:gd name="T20" fmla="*/ 441325 w 548"/>
              <a:gd name="T21" fmla="*/ 228600 h 416"/>
              <a:gd name="T22" fmla="*/ 495300 w 548"/>
              <a:gd name="T23" fmla="*/ 215900 h 416"/>
              <a:gd name="T24" fmla="*/ 561975 w 548"/>
              <a:gd name="T25" fmla="*/ 228600 h 416"/>
              <a:gd name="T26" fmla="*/ 641350 w 548"/>
              <a:gd name="T27" fmla="*/ 241300 h 416"/>
              <a:gd name="T28" fmla="*/ 695325 w 548"/>
              <a:gd name="T29" fmla="*/ 228600 h 416"/>
              <a:gd name="T30" fmla="*/ 749300 w 548"/>
              <a:gd name="T31" fmla="*/ 241300 h 416"/>
              <a:gd name="T32" fmla="*/ 828675 w 548"/>
              <a:gd name="T33" fmla="*/ 254000 h 416"/>
              <a:gd name="T34" fmla="*/ 828675 w 548"/>
              <a:gd name="T35" fmla="*/ 203200 h 416"/>
              <a:gd name="T36" fmla="*/ 869950 w 548"/>
              <a:gd name="T37" fmla="*/ 190500 h 416"/>
              <a:gd name="T38" fmla="*/ 828675 w 548"/>
              <a:gd name="T39" fmla="*/ 177800 h 416"/>
              <a:gd name="T40" fmla="*/ 788987 w 548"/>
              <a:gd name="T41" fmla="*/ 127000 h 416"/>
              <a:gd name="T42" fmla="*/ 762000 w 548"/>
              <a:gd name="T43" fmla="*/ 76200 h 416"/>
              <a:gd name="T44" fmla="*/ 668337 w 548"/>
              <a:gd name="T45" fmla="*/ 114300 h 416"/>
              <a:gd name="T46" fmla="*/ 615950 w 548"/>
              <a:gd name="T47" fmla="*/ 114300 h 416"/>
              <a:gd name="T48" fmla="*/ 601662 w 548"/>
              <a:gd name="T49" fmla="*/ 76200 h 416"/>
              <a:gd name="T50" fmla="*/ 547687 w 548"/>
              <a:gd name="T51" fmla="*/ 88900 h 416"/>
              <a:gd name="T52" fmla="*/ 508000 w 548"/>
              <a:gd name="T53" fmla="*/ 63500 h 416"/>
              <a:gd name="T54" fmla="*/ 468312 w 548"/>
              <a:gd name="T55" fmla="*/ 25400 h 416"/>
              <a:gd name="T56" fmla="*/ 414338 w 548"/>
              <a:gd name="T57" fmla="*/ 0 h 416"/>
              <a:gd name="T58" fmla="*/ 360362 w 548"/>
              <a:gd name="T59" fmla="*/ 12700 h 416"/>
              <a:gd name="T60" fmla="*/ 307975 w 548"/>
              <a:gd name="T61" fmla="*/ 76200 h 416"/>
              <a:gd name="T62" fmla="*/ 307975 w 548"/>
              <a:gd name="T63" fmla="*/ 139700 h 416"/>
              <a:gd name="T64" fmla="*/ 254000 w 548"/>
              <a:gd name="T65" fmla="*/ 152400 h 416"/>
              <a:gd name="T66" fmla="*/ 227012 w 548"/>
              <a:gd name="T67" fmla="*/ 203200 h 416"/>
              <a:gd name="T68" fmla="*/ 173037 w 548"/>
              <a:gd name="T69" fmla="*/ 190500 h 416"/>
              <a:gd name="T70" fmla="*/ 133350 w 548"/>
              <a:gd name="T71" fmla="*/ 165100 h 416"/>
              <a:gd name="T72" fmla="*/ 66675 w 548"/>
              <a:gd name="T73" fmla="*/ 215900 h 416"/>
              <a:gd name="T74" fmla="*/ 12700 w 548"/>
              <a:gd name="T75" fmla="*/ 228600 h 416"/>
              <a:gd name="T76" fmla="*/ 0 w 548"/>
              <a:gd name="T77" fmla="*/ 228600 h 416"/>
              <a:gd name="T78" fmla="*/ 0 w 548"/>
              <a:gd name="T79" fmla="*/ 241300 h 416"/>
              <a:gd name="T80" fmla="*/ 53975 w 548"/>
              <a:gd name="T81" fmla="*/ 342900 h 416"/>
              <a:gd name="T82" fmla="*/ 133350 w 548"/>
              <a:gd name="T83" fmla="*/ 241300 h 416"/>
              <a:gd name="T84" fmla="*/ 133350 w 548"/>
              <a:gd name="T85" fmla="*/ 342900 h 416"/>
              <a:gd name="T86" fmla="*/ 200025 w 548"/>
              <a:gd name="T87" fmla="*/ 304800 h 416"/>
              <a:gd name="T88" fmla="*/ 200025 w 548"/>
              <a:gd name="T89" fmla="*/ 381000 h 416"/>
              <a:gd name="T90" fmla="*/ 280987 w 548"/>
              <a:gd name="T91" fmla="*/ 419100 h 416"/>
              <a:gd name="T92" fmla="*/ 254000 w 548"/>
              <a:gd name="T93" fmla="*/ 431800 h 416"/>
              <a:gd name="T94" fmla="*/ 347662 w 548"/>
              <a:gd name="T95" fmla="*/ 495300 h 416"/>
              <a:gd name="T96" fmla="*/ 360362 w 548"/>
              <a:gd name="T97" fmla="*/ 533400 h 416"/>
              <a:gd name="T98" fmla="*/ 401637 w 548"/>
              <a:gd name="T99" fmla="*/ 558800 h 416"/>
              <a:gd name="T100" fmla="*/ 495300 w 548"/>
              <a:gd name="T101" fmla="*/ 571500 h 416"/>
              <a:gd name="T102" fmla="*/ 588962 w 548"/>
              <a:gd name="T103" fmla="*/ 609600 h 416"/>
              <a:gd name="T104" fmla="*/ 495300 w 548"/>
              <a:gd name="T105" fmla="*/ 622300 h 416"/>
              <a:gd name="T106" fmla="*/ 655637 w 548"/>
              <a:gd name="T107" fmla="*/ 660400 h 416"/>
              <a:gd name="T108" fmla="*/ 655637 w 548"/>
              <a:gd name="T109" fmla="*/ 609600 h 416"/>
              <a:gd name="T110" fmla="*/ 615950 w 548"/>
              <a:gd name="T111" fmla="*/ 571500 h 41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48"/>
              <a:gd name="T169" fmla="*/ 0 h 416"/>
              <a:gd name="T170" fmla="*/ 548 w 548"/>
              <a:gd name="T171" fmla="*/ 416 h 41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48" h="416">
                <a:moveTo>
                  <a:pt x="388" y="360"/>
                </a:moveTo>
                <a:lnTo>
                  <a:pt x="379" y="344"/>
                </a:lnTo>
                <a:lnTo>
                  <a:pt x="345" y="328"/>
                </a:lnTo>
                <a:lnTo>
                  <a:pt x="320" y="296"/>
                </a:lnTo>
                <a:lnTo>
                  <a:pt x="270" y="264"/>
                </a:lnTo>
                <a:lnTo>
                  <a:pt x="236" y="216"/>
                </a:lnTo>
                <a:lnTo>
                  <a:pt x="202" y="200"/>
                </a:lnTo>
                <a:lnTo>
                  <a:pt x="219" y="152"/>
                </a:lnTo>
                <a:lnTo>
                  <a:pt x="236" y="152"/>
                </a:lnTo>
                <a:lnTo>
                  <a:pt x="270" y="168"/>
                </a:lnTo>
                <a:lnTo>
                  <a:pt x="278" y="144"/>
                </a:lnTo>
                <a:lnTo>
                  <a:pt x="312" y="136"/>
                </a:lnTo>
                <a:lnTo>
                  <a:pt x="354" y="144"/>
                </a:lnTo>
                <a:lnTo>
                  <a:pt x="404" y="152"/>
                </a:lnTo>
                <a:lnTo>
                  <a:pt x="438" y="144"/>
                </a:lnTo>
                <a:lnTo>
                  <a:pt x="472" y="152"/>
                </a:lnTo>
                <a:lnTo>
                  <a:pt x="522" y="160"/>
                </a:lnTo>
                <a:lnTo>
                  <a:pt x="522" y="128"/>
                </a:lnTo>
                <a:lnTo>
                  <a:pt x="548" y="120"/>
                </a:lnTo>
                <a:lnTo>
                  <a:pt x="522" y="112"/>
                </a:lnTo>
                <a:lnTo>
                  <a:pt x="497" y="80"/>
                </a:lnTo>
                <a:lnTo>
                  <a:pt x="480" y="48"/>
                </a:lnTo>
                <a:lnTo>
                  <a:pt x="421" y="72"/>
                </a:lnTo>
                <a:lnTo>
                  <a:pt x="388" y="72"/>
                </a:lnTo>
                <a:lnTo>
                  <a:pt x="379" y="48"/>
                </a:lnTo>
                <a:lnTo>
                  <a:pt x="345" y="56"/>
                </a:lnTo>
                <a:lnTo>
                  <a:pt x="320" y="40"/>
                </a:lnTo>
                <a:lnTo>
                  <a:pt x="295" y="16"/>
                </a:lnTo>
                <a:lnTo>
                  <a:pt x="261" y="0"/>
                </a:lnTo>
                <a:lnTo>
                  <a:pt x="227" y="8"/>
                </a:lnTo>
                <a:lnTo>
                  <a:pt x="194" y="48"/>
                </a:lnTo>
                <a:lnTo>
                  <a:pt x="194" y="88"/>
                </a:lnTo>
                <a:lnTo>
                  <a:pt x="160" y="96"/>
                </a:lnTo>
                <a:lnTo>
                  <a:pt x="143" y="128"/>
                </a:lnTo>
                <a:lnTo>
                  <a:pt x="109" y="120"/>
                </a:lnTo>
                <a:lnTo>
                  <a:pt x="84" y="104"/>
                </a:lnTo>
                <a:lnTo>
                  <a:pt x="42" y="136"/>
                </a:lnTo>
                <a:lnTo>
                  <a:pt x="8" y="144"/>
                </a:lnTo>
                <a:lnTo>
                  <a:pt x="0" y="144"/>
                </a:lnTo>
                <a:lnTo>
                  <a:pt x="0" y="152"/>
                </a:lnTo>
                <a:lnTo>
                  <a:pt x="34" y="216"/>
                </a:lnTo>
                <a:lnTo>
                  <a:pt x="84" y="152"/>
                </a:lnTo>
                <a:lnTo>
                  <a:pt x="84" y="216"/>
                </a:lnTo>
                <a:lnTo>
                  <a:pt x="126" y="192"/>
                </a:lnTo>
                <a:lnTo>
                  <a:pt x="126" y="240"/>
                </a:lnTo>
                <a:lnTo>
                  <a:pt x="177" y="264"/>
                </a:lnTo>
                <a:lnTo>
                  <a:pt x="160" y="272"/>
                </a:lnTo>
                <a:lnTo>
                  <a:pt x="219" y="312"/>
                </a:lnTo>
                <a:lnTo>
                  <a:pt x="227" y="336"/>
                </a:lnTo>
                <a:lnTo>
                  <a:pt x="253" y="352"/>
                </a:lnTo>
                <a:lnTo>
                  <a:pt x="312" y="360"/>
                </a:lnTo>
                <a:lnTo>
                  <a:pt x="371" y="384"/>
                </a:lnTo>
                <a:lnTo>
                  <a:pt x="312" y="392"/>
                </a:lnTo>
                <a:lnTo>
                  <a:pt x="413" y="416"/>
                </a:lnTo>
                <a:lnTo>
                  <a:pt x="413" y="384"/>
                </a:lnTo>
                <a:lnTo>
                  <a:pt x="388" y="360"/>
                </a:lnTo>
                <a:close/>
              </a:path>
            </a:pathLst>
          </a:custGeom>
          <a:solidFill>
            <a:srgbClr val="00A0C6"/>
          </a:solidFill>
          <a:ln w="9525">
            <a:noFill/>
            <a:round/>
            <a:headEnd/>
            <a:tailEnd/>
          </a:ln>
        </p:spPr>
        <p:txBody>
          <a:bodyPr/>
          <a:lstStyle/>
          <a:p>
            <a:endParaRPr lang="it-IT"/>
          </a:p>
        </p:txBody>
      </p:sp>
      <p:sp>
        <p:nvSpPr>
          <p:cNvPr id="17455" name="Freeform 48"/>
          <p:cNvSpPr>
            <a:spLocks/>
          </p:cNvSpPr>
          <p:nvPr/>
        </p:nvSpPr>
        <p:spPr bwMode="auto">
          <a:xfrm>
            <a:off x="6451600" y="4845050"/>
            <a:ext cx="441325" cy="317500"/>
          </a:xfrm>
          <a:custGeom>
            <a:avLst/>
            <a:gdLst>
              <a:gd name="T0" fmla="*/ 79375 w 278"/>
              <a:gd name="T1" fmla="*/ 304800 h 200"/>
              <a:gd name="T2" fmla="*/ 146050 w 278"/>
              <a:gd name="T3" fmla="*/ 254000 h 200"/>
              <a:gd name="T4" fmla="*/ 185737 w 278"/>
              <a:gd name="T5" fmla="*/ 279400 h 200"/>
              <a:gd name="T6" fmla="*/ 239712 w 278"/>
              <a:gd name="T7" fmla="*/ 292100 h 200"/>
              <a:gd name="T8" fmla="*/ 266700 w 278"/>
              <a:gd name="T9" fmla="*/ 241300 h 200"/>
              <a:gd name="T10" fmla="*/ 320675 w 278"/>
              <a:gd name="T11" fmla="*/ 228600 h 200"/>
              <a:gd name="T12" fmla="*/ 320675 w 278"/>
              <a:gd name="T13" fmla="*/ 165100 h 200"/>
              <a:gd name="T14" fmla="*/ 373062 w 278"/>
              <a:gd name="T15" fmla="*/ 101600 h 200"/>
              <a:gd name="T16" fmla="*/ 441325 w 278"/>
              <a:gd name="T17" fmla="*/ 76200 h 200"/>
              <a:gd name="T18" fmla="*/ 373062 w 278"/>
              <a:gd name="T19" fmla="*/ 0 h 200"/>
              <a:gd name="T20" fmla="*/ 360362 w 278"/>
              <a:gd name="T21" fmla="*/ 12700 h 200"/>
              <a:gd name="T22" fmla="*/ 360362 w 278"/>
              <a:gd name="T23" fmla="*/ 50800 h 200"/>
              <a:gd name="T24" fmla="*/ 293687 w 278"/>
              <a:gd name="T25" fmla="*/ 63500 h 200"/>
              <a:gd name="T26" fmla="*/ 212725 w 278"/>
              <a:gd name="T27" fmla="*/ 63500 h 200"/>
              <a:gd name="T28" fmla="*/ 160337 w 278"/>
              <a:gd name="T29" fmla="*/ 101600 h 200"/>
              <a:gd name="T30" fmla="*/ 66675 w 278"/>
              <a:gd name="T31" fmla="*/ 101600 h 200"/>
              <a:gd name="T32" fmla="*/ 12700 w 278"/>
              <a:gd name="T33" fmla="*/ 114300 h 200"/>
              <a:gd name="T34" fmla="*/ 0 w 278"/>
              <a:gd name="T35" fmla="*/ 152400 h 200"/>
              <a:gd name="T36" fmla="*/ 12700 w 278"/>
              <a:gd name="T37" fmla="*/ 241300 h 200"/>
              <a:gd name="T38" fmla="*/ 0 w 278"/>
              <a:gd name="T39" fmla="*/ 254000 h 200"/>
              <a:gd name="T40" fmla="*/ 39687 w 278"/>
              <a:gd name="T41" fmla="*/ 241300 h 200"/>
              <a:gd name="T42" fmla="*/ 12700 w 278"/>
              <a:gd name="T43" fmla="*/ 279400 h 200"/>
              <a:gd name="T44" fmla="*/ 12700 w 278"/>
              <a:gd name="T45" fmla="*/ 317500 h 200"/>
              <a:gd name="T46" fmla="*/ 25400 w 278"/>
              <a:gd name="T47" fmla="*/ 317500 h 200"/>
              <a:gd name="T48" fmla="*/ 79375 w 278"/>
              <a:gd name="T49" fmla="*/ 304800 h 2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78"/>
              <a:gd name="T76" fmla="*/ 0 h 200"/>
              <a:gd name="T77" fmla="*/ 278 w 278"/>
              <a:gd name="T78" fmla="*/ 200 h 20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78" h="200">
                <a:moveTo>
                  <a:pt x="50" y="192"/>
                </a:moveTo>
                <a:lnTo>
                  <a:pt x="92" y="160"/>
                </a:lnTo>
                <a:lnTo>
                  <a:pt x="117" y="176"/>
                </a:lnTo>
                <a:lnTo>
                  <a:pt x="151" y="184"/>
                </a:lnTo>
                <a:lnTo>
                  <a:pt x="168" y="152"/>
                </a:lnTo>
                <a:lnTo>
                  <a:pt x="202" y="144"/>
                </a:lnTo>
                <a:lnTo>
                  <a:pt x="202" y="104"/>
                </a:lnTo>
                <a:lnTo>
                  <a:pt x="235" y="64"/>
                </a:lnTo>
                <a:lnTo>
                  <a:pt x="278" y="48"/>
                </a:lnTo>
                <a:lnTo>
                  <a:pt x="235" y="0"/>
                </a:lnTo>
                <a:lnTo>
                  <a:pt x="227" y="8"/>
                </a:lnTo>
                <a:lnTo>
                  <a:pt x="227" y="32"/>
                </a:lnTo>
                <a:lnTo>
                  <a:pt x="185" y="40"/>
                </a:lnTo>
                <a:lnTo>
                  <a:pt x="134" y="40"/>
                </a:lnTo>
                <a:lnTo>
                  <a:pt x="101" y="64"/>
                </a:lnTo>
                <a:lnTo>
                  <a:pt x="42" y="64"/>
                </a:lnTo>
                <a:lnTo>
                  <a:pt x="8" y="72"/>
                </a:lnTo>
                <a:lnTo>
                  <a:pt x="0" y="96"/>
                </a:lnTo>
                <a:lnTo>
                  <a:pt x="8" y="152"/>
                </a:lnTo>
                <a:lnTo>
                  <a:pt x="0" y="160"/>
                </a:lnTo>
                <a:lnTo>
                  <a:pt x="25" y="152"/>
                </a:lnTo>
                <a:lnTo>
                  <a:pt x="8" y="176"/>
                </a:lnTo>
                <a:lnTo>
                  <a:pt x="8" y="200"/>
                </a:lnTo>
                <a:lnTo>
                  <a:pt x="16" y="200"/>
                </a:lnTo>
                <a:lnTo>
                  <a:pt x="50" y="192"/>
                </a:lnTo>
                <a:close/>
              </a:path>
            </a:pathLst>
          </a:custGeom>
          <a:noFill/>
          <a:ln w="12700">
            <a:solidFill>
              <a:srgbClr val="000000"/>
            </a:solidFill>
            <a:round/>
            <a:headEnd/>
            <a:tailEnd/>
          </a:ln>
        </p:spPr>
        <p:txBody>
          <a:bodyPr/>
          <a:lstStyle/>
          <a:p>
            <a:endParaRPr lang="it-IT"/>
          </a:p>
        </p:txBody>
      </p:sp>
      <p:sp>
        <p:nvSpPr>
          <p:cNvPr id="17456" name="Freeform 49"/>
          <p:cNvSpPr>
            <a:spLocks/>
          </p:cNvSpPr>
          <p:nvPr/>
        </p:nvSpPr>
        <p:spPr bwMode="auto">
          <a:xfrm>
            <a:off x="6464300" y="4933950"/>
            <a:ext cx="869950" cy="660400"/>
          </a:xfrm>
          <a:custGeom>
            <a:avLst/>
            <a:gdLst>
              <a:gd name="T0" fmla="*/ 615950 w 548"/>
              <a:gd name="T1" fmla="*/ 571500 h 416"/>
              <a:gd name="T2" fmla="*/ 601662 w 548"/>
              <a:gd name="T3" fmla="*/ 546100 h 416"/>
              <a:gd name="T4" fmla="*/ 547687 w 548"/>
              <a:gd name="T5" fmla="*/ 520700 h 416"/>
              <a:gd name="T6" fmla="*/ 508000 w 548"/>
              <a:gd name="T7" fmla="*/ 469900 h 416"/>
              <a:gd name="T8" fmla="*/ 428625 w 548"/>
              <a:gd name="T9" fmla="*/ 419100 h 416"/>
              <a:gd name="T10" fmla="*/ 374650 w 548"/>
              <a:gd name="T11" fmla="*/ 342900 h 416"/>
              <a:gd name="T12" fmla="*/ 320675 w 548"/>
              <a:gd name="T13" fmla="*/ 317500 h 416"/>
              <a:gd name="T14" fmla="*/ 347662 w 548"/>
              <a:gd name="T15" fmla="*/ 241300 h 416"/>
              <a:gd name="T16" fmla="*/ 374650 w 548"/>
              <a:gd name="T17" fmla="*/ 241300 h 416"/>
              <a:gd name="T18" fmla="*/ 428625 w 548"/>
              <a:gd name="T19" fmla="*/ 266700 h 416"/>
              <a:gd name="T20" fmla="*/ 441325 w 548"/>
              <a:gd name="T21" fmla="*/ 228600 h 416"/>
              <a:gd name="T22" fmla="*/ 495300 w 548"/>
              <a:gd name="T23" fmla="*/ 215900 h 416"/>
              <a:gd name="T24" fmla="*/ 561975 w 548"/>
              <a:gd name="T25" fmla="*/ 228600 h 416"/>
              <a:gd name="T26" fmla="*/ 641350 w 548"/>
              <a:gd name="T27" fmla="*/ 241300 h 416"/>
              <a:gd name="T28" fmla="*/ 695325 w 548"/>
              <a:gd name="T29" fmla="*/ 228600 h 416"/>
              <a:gd name="T30" fmla="*/ 749300 w 548"/>
              <a:gd name="T31" fmla="*/ 241300 h 416"/>
              <a:gd name="T32" fmla="*/ 828675 w 548"/>
              <a:gd name="T33" fmla="*/ 254000 h 416"/>
              <a:gd name="T34" fmla="*/ 828675 w 548"/>
              <a:gd name="T35" fmla="*/ 203200 h 416"/>
              <a:gd name="T36" fmla="*/ 869950 w 548"/>
              <a:gd name="T37" fmla="*/ 190500 h 416"/>
              <a:gd name="T38" fmla="*/ 828675 w 548"/>
              <a:gd name="T39" fmla="*/ 177800 h 416"/>
              <a:gd name="T40" fmla="*/ 788987 w 548"/>
              <a:gd name="T41" fmla="*/ 127000 h 416"/>
              <a:gd name="T42" fmla="*/ 762000 w 548"/>
              <a:gd name="T43" fmla="*/ 76200 h 416"/>
              <a:gd name="T44" fmla="*/ 668337 w 548"/>
              <a:gd name="T45" fmla="*/ 114300 h 416"/>
              <a:gd name="T46" fmla="*/ 615950 w 548"/>
              <a:gd name="T47" fmla="*/ 114300 h 416"/>
              <a:gd name="T48" fmla="*/ 601662 w 548"/>
              <a:gd name="T49" fmla="*/ 76200 h 416"/>
              <a:gd name="T50" fmla="*/ 547687 w 548"/>
              <a:gd name="T51" fmla="*/ 88900 h 416"/>
              <a:gd name="T52" fmla="*/ 508000 w 548"/>
              <a:gd name="T53" fmla="*/ 63500 h 416"/>
              <a:gd name="T54" fmla="*/ 468312 w 548"/>
              <a:gd name="T55" fmla="*/ 25400 h 416"/>
              <a:gd name="T56" fmla="*/ 414338 w 548"/>
              <a:gd name="T57" fmla="*/ 0 h 416"/>
              <a:gd name="T58" fmla="*/ 360362 w 548"/>
              <a:gd name="T59" fmla="*/ 12700 h 416"/>
              <a:gd name="T60" fmla="*/ 307975 w 548"/>
              <a:gd name="T61" fmla="*/ 76200 h 416"/>
              <a:gd name="T62" fmla="*/ 307975 w 548"/>
              <a:gd name="T63" fmla="*/ 139700 h 416"/>
              <a:gd name="T64" fmla="*/ 254000 w 548"/>
              <a:gd name="T65" fmla="*/ 152400 h 416"/>
              <a:gd name="T66" fmla="*/ 227012 w 548"/>
              <a:gd name="T67" fmla="*/ 203200 h 416"/>
              <a:gd name="T68" fmla="*/ 173037 w 548"/>
              <a:gd name="T69" fmla="*/ 190500 h 416"/>
              <a:gd name="T70" fmla="*/ 133350 w 548"/>
              <a:gd name="T71" fmla="*/ 165100 h 416"/>
              <a:gd name="T72" fmla="*/ 66675 w 548"/>
              <a:gd name="T73" fmla="*/ 215900 h 416"/>
              <a:gd name="T74" fmla="*/ 12700 w 548"/>
              <a:gd name="T75" fmla="*/ 228600 h 416"/>
              <a:gd name="T76" fmla="*/ 0 w 548"/>
              <a:gd name="T77" fmla="*/ 228600 h 416"/>
              <a:gd name="T78" fmla="*/ 0 w 548"/>
              <a:gd name="T79" fmla="*/ 241300 h 416"/>
              <a:gd name="T80" fmla="*/ 53975 w 548"/>
              <a:gd name="T81" fmla="*/ 342900 h 416"/>
              <a:gd name="T82" fmla="*/ 133350 w 548"/>
              <a:gd name="T83" fmla="*/ 241300 h 416"/>
              <a:gd name="T84" fmla="*/ 133350 w 548"/>
              <a:gd name="T85" fmla="*/ 342900 h 416"/>
              <a:gd name="T86" fmla="*/ 200025 w 548"/>
              <a:gd name="T87" fmla="*/ 304800 h 416"/>
              <a:gd name="T88" fmla="*/ 200025 w 548"/>
              <a:gd name="T89" fmla="*/ 381000 h 416"/>
              <a:gd name="T90" fmla="*/ 280987 w 548"/>
              <a:gd name="T91" fmla="*/ 419100 h 416"/>
              <a:gd name="T92" fmla="*/ 254000 w 548"/>
              <a:gd name="T93" fmla="*/ 431800 h 416"/>
              <a:gd name="T94" fmla="*/ 347662 w 548"/>
              <a:gd name="T95" fmla="*/ 495300 h 416"/>
              <a:gd name="T96" fmla="*/ 360362 w 548"/>
              <a:gd name="T97" fmla="*/ 533400 h 416"/>
              <a:gd name="T98" fmla="*/ 401637 w 548"/>
              <a:gd name="T99" fmla="*/ 558800 h 416"/>
              <a:gd name="T100" fmla="*/ 495300 w 548"/>
              <a:gd name="T101" fmla="*/ 571500 h 416"/>
              <a:gd name="T102" fmla="*/ 588962 w 548"/>
              <a:gd name="T103" fmla="*/ 609600 h 416"/>
              <a:gd name="T104" fmla="*/ 495300 w 548"/>
              <a:gd name="T105" fmla="*/ 622300 h 416"/>
              <a:gd name="T106" fmla="*/ 655637 w 548"/>
              <a:gd name="T107" fmla="*/ 660400 h 416"/>
              <a:gd name="T108" fmla="*/ 655637 w 548"/>
              <a:gd name="T109" fmla="*/ 609600 h 416"/>
              <a:gd name="T110" fmla="*/ 615950 w 548"/>
              <a:gd name="T111" fmla="*/ 571500 h 41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48"/>
              <a:gd name="T169" fmla="*/ 0 h 416"/>
              <a:gd name="T170" fmla="*/ 548 w 548"/>
              <a:gd name="T171" fmla="*/ 416 h 41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48" h="416">
                <a:moveTo>
                  <a:pt x="388" y="360"/>
                </a:moveTo>
                <a:lnTo>
                  <a:pt x="379" y="344"/>
                </a:lnTo>
                <a:lnTo>
                  <a:pt x="345" y="328"/>
                </a:lnTo>
                <a:lnTo>
                  <a:pt x="320" y="296"/>
                </a:lnTo>
                <a:lnTo>
                  <a:pt x="270" y="264"/>
                </a:lnTo>
                <a:lnTo>
                  <a:pt x="236" y="216"/>
                </a:lnTo>
                <a:lnTo>
                  <a:pt x="202" y="200"/>
                </a:lnTo>
                <a:lnTo>
                  <a:pt x="219" y="152"/>
                </a:lnTo>
                <a:lnTo>
                  <a:pt x="236" y="152"/>
                </a:lnTo>
                <a:lnTo>
                  <a:pt x="270" y="168"/>
                </a:lnTo>
                <a:lnTo>
                  <a:pt x="278" y="144"/>
                </a:lnTo>
                <a:lnTo>
                  <a:pt x="312" y="136"/>
                </a:lnTo>
                <a:lnTo>
                  <a:pt x="354" y="144"/>
                </a:lnTo>
                <a:lnTo>
                  <a:pt x="404" y="152"/>
                </a:lnTo>
                <a:lnTo>
                  <a:pt x="438" y="144"/>
                </a:lnTo>
                <a:lnTo>
                  <a:pt x="472" y="152"/>
                </a:lnTo>
                <a:lnTo>
                  <a:pt x="522" y="160"/>
                </a:lnTo>
                <a:lnTo>
                  <a:pt x="522" y="128"/>
                </a:lnTo>
                <a:lnTo>
                  <a:pt x="548" y="120"/>
                </a:lnTo>
                <a:lnTo>
                  <a:pt x="522" y="112"/>
                </a:lnTo>
                <a:lnTo>
                  <a:pt x="497" y="80"/>
                </a:lnTo>
                <a:lnTo>
                  <a:pt x="480" y="48"/>
                </a:lnTo>
                <a:lnTo>
                  <a:pt x="421" y="72"/>
                </a:lnTo>
                <a:lnTo>
                  <a:pt x="388" y="72"/>
                </a:lnTo>
                <a:lnTo>
                  <a:pt x="379" y="48"/>
                </a:lnTo>
                <a:lnTo>
                  <a:pt x="345" y="56"/>
                </a:lnTo>
                <a:lnTo>
                  <a:pt x="320" y="40"/>
                </a:lnTo>
                <a:lnTo>
                  <a:pt x="295" y="16"/>
                </a:lnTo>
                <a:lnTo>
                  <a:pt x="261" y="0"/>
                </a:lnTo>
                <a:lnTo>
                  <a:pt x="227" y="8"/>
                </a:lnTo>
                <a:lnTo>
                  <a:pt x="194" y="48"/>
                </a:lnTo>
                <a:lnTo>
                  <a:pt x="194" y="88"/>
                </a:lnTo>
                <a:lnTo>
                  <a:pt x="160" y="96"/>
                </a:lnTo>
                <a:lnTo>
                  <a:pt x="143" y="128"/>
                </a:lnTo>
                <a:lnTo>
                  <a:pt x="109" y="120"/>
                </a:lnTo>
                <a:lnTo>
                  <a:pt x="84" y="104"/>
                </a:lnTo>
                <a:lnTo>
                  <a:pt x="42" y="136"/>
                </a:lnTo>
                <a:lnTo>
                  <a:pt x="8" y="144"/>
                </a:lnTo>
                <a:lnTo>
                  <a:pt x="0" y="144"/>
                </a:lnTo>
                <a:lnTo>
                  <a:pt x="0" y="152"/>
                </a:lnTo>
                <a:lnTo>
                  <a:pt x="34" y="216"/>
                </a:lnTo>
                <a:lnTo>
                  <a:pt x="84" y="152"/>
                </a:lnTo>
                <a:lnTo>
                  <a:pt x="84" y="216"/>
                </a:lnTo>
                <a:lnTo>
                  <a:pt x="126" y="192"/>
                </a:lnTo>
                <a:lnTo>
                  <a:pt x="126" y="240"/>
                </a:lnTo>
                <a:lnTo>
                  <a:pt x="177" y="264"/>
                </a:lnTo>
                <a:lnTo>
                  <a:pt x="160" y="272"/>
                </a:lnTo>
                <a:lnTo>
                  <a:pt x="219" y="312"/>
                </a:lnTo>
                <a:lnTo>
                  <a:pt x="227" y="336"/>
                </a:lnTo>
                <a:lnTo>
                  <a:pt x="253" y="352"/>
                </a:lnTo>
                <a:lnTo>
                  <a:pt x="312" y="360"/>
                </a:lnTo>
                <a:lnTo>
                  <a:pt x="371" y="384"/>
                </a:lnTo>
                <a:lnTo>
                  <a:pt x="312" y="392"/>
                </a:lnTo>
                <a:lnTo>
                  <a:pt x="413" y="416"/>
                </a:lnTo>
                <a:lnTo>
                  <a:pt x="413" y="384"/>
                </a:lnTo>
                <a:lnTo>
                  <a:pt x="388" y="360"/>
                </a:lnTo>
                <a:close/>
              </a:path>
            </a:pathLst>
          </a:custGeom>
          <a:noFill/>
          <a:ln w="12700">
            <a:solidFill>
              <a:srgbClr val="000000"/>
            </a:solidFill>
            <a:round/>
            <a:headEnd/>
            <a:tailEnd/>
          </a:ln>
        </p:spPr>
        <p:txBody>
          <a:bodyPr/>
          <a:lstStyle/>
          <a:p>
            <a:endParaRPr lang="it-IT"/>
          </a:p>
        </p:txBody>
      </p:sp>
      <p:sp>
        <p:nvSpPr>
          <p:cNvPr id="17457" name="Freeform 50"/>
          <p:cNvSpPr>
            <a:spLocks/>
          </p:cNvSpPr>
          <p:nvPr/>
        </p:nvSpPr>
        <p:spPr bwMode="auto">
          <a:xfrm>
            <a:off x="6784975" y="5149850"/>
            <a:ext cx="615950" cy="508000"/>
          </a:xfrm>
          <a:custGeom>
            <a:avLst/>
            <a:gdLst>
              <a:gd name="T0" fmla="*/ 455613 w 388"/>
              <a:gd name="T1" fmla="*/ 419100 h 320"/>
              <a:gd name="T2" fmla="*/ 495300 w 388"/>
              <a:gd name="T3" fmla="*/ 393700 h 320"/>
              <a:gd name="T4" fmla="*/ 508000 w 388"/>
              <a:gd name="T5" fmla="*/ 342900 h 320"/>
              <a:gd name="T6" fmla="*/ 549275 w 388"/>
              <a:gd name="T7" fmla="*/ 342900 h 320"/>
              <a:gd name="T8" fmla="*/ 534988 w 388"/>
              <a:gd name="T9" fmla="*/ 304800 h 320"/>
              <a:gd name="T10" fmla="*/ 615950 w 388"/>
              <a:gd name="T11" fmla="*/ 279400 h 320"/>
              <a:gd name="T12" fmla="*/ 574675 w 388"/>
              <a:gd name="T13" fmla="*/ 215900 h 320"/>
              <a:gd name="T14" fmla="*/ 615950 w 388"/>
              <a:gd name="T15" fmla="*/ 190500 h 320"/>
              <a:gd name="T16" fmla="*/ 549275 w 388"/>
              <a:gd name="T17" fmla="*/ 152400 h 320"/>
              <a:gd name="T18" fmla="*/ 534988 w 388"/>
              <a:gd name="T19" fmla="*/ 101600 h 320"/>
              <a:gd name="T20" fmla="*/ 534988 w 388"/>
              <a:gd name="T21" fmla="*/ 50800 h 320"/>
              <a:gd name="T22" fmla="*/ 482600 w 388"/>
              <a:gd name="T23" fmla="*/ 50800 h 320"/>
              <a:gd name="T24" fmla="*/ 468313 w 388"/>
              <a:gd name="T25" fmla="*/ 25400 h 320"/>
              <a:gd name="T26" fmla="*/ 428625 w 388"/>
              <a:gd name="T27" fmla="*/ 25400 h 320"/>
              <a:gd name="T28" fmla="*/ 374650 w 388"/>
              <a:gd name="T29" fmla="*/ 12700 h 320"/>
              <a:gd name="T30" fmla="*/ 320675 w 388"/>
              <a:gd name="T31" fmla="*/ 25400 h 320"/>
              <a:gd name="T32" fmla="*/ 241300 w 388"/>
              <a:gd name="T33" fmla="*/ 12700 h 320"/>
              <a:gd name="T34" fmla="*/ 174625 w 388"/>
              <a:gd name="T35" fmla="*/ 0 h 320"/>
              <a:gd name="T36" fmla="*/ 120650 w 388"/>
              <a:gd name="T37" fmla="*/ 12700 h 320"/>
              <a:gd name="T38" fmla="*/ 107950 w 388"/>
              <a:gd name="T39" fmla="*/ 50800 h 320"/>
              <a:gd name="T40" fmla="*/ 53975 w 388"/>
              <a:gd name="T41" fmla="*/ 25400 h 320"/>
              <a:gd name="T42" fmla="*/ 26988 w 388"/>
              <a:gd name="T43" fmla="*/ 25400 h 320"/>
              <a:gd name="T44" fmla="*/ 0 w 388"/>
              <a:gd name="T45" fmla="*/ 101600 h 320"/>
              <a:gd name="T46" fmla="*/ 53975 w 388"/>
              <a:gd name="T47" fmla="*/ 127000 h 320"/>
              <a:gd name="T48" fmla="*/ 107950 w 388"/>
              <a:gd name="T49" fmla="*/ 203200 h 320"/>
              <a:gd name="T50" fmla="*/ 187325 w 388"/>
              <a:gd name="T51" fmla="*/ 254000 h 320"/>
              <a:gd name="T52" fmla="*/ 227013 w 388"/>
              <a:gd name="T53" fmla="*/ 304800 h 320"/>
              <a:gd name="T54" fmla="*/ 280988 w 388"/>
              <a:gd name="T55" fmla="*/ 330200 h 320"/>
              <a:gd name="T56" fmla="*/ 295275 w 388"/>
              <a:gd name="T57" fmla="*/ 355600 h 320"/>
              <a:gd name="T58" fmla="*/ 334962 w 388"/>
              <a:gd name="T59" fmla="*/ 393700 h 320"/>
              <a:gd name="T60" fmla="*/ 334962 w 388"/>
              <a:gd name="T61" fmla="*/ 444500 h 320"/>
              <a:gd name="T62" fmla="*/ 468313 w 388"/>
              <a:gd name="T63" fmla="*/ 508000 h 320"/>
              <a:gd name="T64" fmla="*/ 468313 w 388"/>
              <a:gd name="T65" fmla="*/ 444500 h 320"/>
              <a:gd name="T66" fmla="*/ 455613 w 388"/>
              <a:gd name="T67" fmla="*/ 419100 h 3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8"/>
              <a:gd name="T103" fmla="*/ 0 h 320"/>
              <a:gd name="T104" fmla="*/ 388 w 388"/>
              <a:gd name="T105" fmla="*/ 320 h 3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8" h="320">
                <a:moveTo>
                  <a:pt x="287" y="264"/>
                </a:moveTo>
                <a:lnTo>
                  <a:pt x="312" y="248"/>
                </a:lnTo>
                <a:lnTo>
                  <a:pt x="320" y="216"/>
                </a:lnTo>
                <a:lnTo>
                  <a:pt x="346" y="216"/>
                </a:lnTo>
                <a:lnTo>
                  <a:pt x="337" y="192"/>
                </a:lnTo>
                <a:lnTo>
                  <a:pt x="388" y="176"/>
                </a:lnTo>
                <a:lnTo>
                  <a:pt x="362" y="136"/>
                </a:lnTo>
                <a:lnTo>
                  <a:pt x="388" y="120"/>
                </a:lnTo>
                <a:lnTo>
                  <a:pt x="346" y="96"/>
                </a:lnTo>
                <a:lnTo>
                  <a:pt x="337" y="64"/>
                </a:lnTo>
                <a:lnTo>
                  <a:pt x="337" y="32"/>
                </a:lnTo>
                <a:lnTo>
                  <a:pt x="304" y="32"/>
                </a:lnTo>
                <a:lnTo>
                  <a:pt x="295" y="16"/>
                </a:lnTo>
                <a:lnTo>
                  <a:pt x="270" y="16"/>
                </a:lnTo>
                <a:lnTo>
                  <a:pt x="236" y="8"/>
                </a:lnTo>
                <a:lnTo>
                  <a:pt x="202" y="16"/>
                </a:lnTo>
                <a:lnTo>
                  <a:pt x="152" y="8"/>
                </a:lnTo>
                <a:lnTo>
                  <a:pt x="110" y="0"/>
                </a:lnTo>
                <a:lnTo>
                  <a:pt x="76" y="8"/>
                </a:lnTo>
                <a:lnTo>
                  <a:pt x="68" y="32"/>
                </a:lnTo>
                <a:lnTo>
                  <a:pt x="34" y="16"/>
                </a:lnTo>
                <a:lnTo>
                  <a:pt x="17" y="16"/>
                </a:lnTo>
                <a:lnTo>
                  <a:pt x="0" y="64"/>
                </a:lnTo>
                <a:lnTo>
                  <a:pt x="34" y="80"/>
                </a:lnTo>
                <a:lnTo>
                  <a:pt x="68" y="128"/>
                </a:lnTo>
                <a:lnTo>
                  <a:pt x="118" y="160"/>
                </a:lnTo>
                <a:lnTo>
                  <a:pt x="143" y="192"/>
                </a:lnTo>
                <a:lnTo>
                  <a:pt x="177" y="208"/>
                </a:lnTo>
                <a:lnTo>
                  <a:pt x="186" y="224"/>
                </a:lnTo>
                <a:lnTo>
                  <a:pt x="211" y="248"/>
                </a:lnTo>
                <a:lnTo>
                  <a:pt x="211" y="280"/>
                </a:lnTo>
                <a:lnTo>
                  <a:pt x="295" y="320"/>
                </a:lnTo>
                <a:lnTo>
                  <a:pt x="295" y="280"/>
                </a:lnTo>
                <a:lnTo>
                  <a:pt x="287" y="264"/>
                </a:lnTo>
                <a:close/>
              </a:path>
            </a:pathLst>
          </a:custGeom>
          <a:solidFill>
            <a:srgbClr val="00A0C6"/>
          </a:solidFill>
          <a:ln w="9525">
            <a:noFill/>
            <a:round/>
            <a:headEnd/>
            <a:tailEnd/>
          </a:ln>
        </p:spPr>
        <p:txBody>
          <a:bodyPr/>
          <a:lstStyle/>
          <a:p>
            <a:endParaRPr lang="it-IT"/>
          </a:p>
        </p:txBody>
      </p:sp>
      <p:sp>
        <p:nvSpPr>
          <p:cNvPr id="17458" name="Freeform 51"/>
          <p:cNvSpPr>
            <a:spLocks/>
          </p:cNvSpPr>
          <p:nvPr/>
        </p:nvSpPr>
        <p:spPr bwMode="auto">
          <a:xfrm>
            <a:off x="6824663" y="4464050"/>
            <a:ext cx="909637" cy="584200"/>
          </a:xfrm>
          <a:custGeom>
            <a:avLst/>
            <a:gdLst>
              <a:gd name="T0" fmla="*/ 468312 w 573"/>
              <a:gd name="T1" fmla="*/ 508000 h 368"/>
              <a:gd name="T2" fmla="*/ 522287 w 573"/>
              <a:gd name="T3" fmla="*/ 482600 h 368"/>
              <a:gd name="T4" fmla="*/ 603250 w 573"/>
              <a:gd name="T5" fmla="*/ 482600 h 368"/>
              <a:gd name="T6" fmla="*/ 655637 w 573"/>
              <a:gd name="T7" fmla="*/ 457200 h 368"/>
              <a:gd name="T8" fmla="*/ 696912 w 573"/>
              <a:gd name="T9" fmla="*/ 431800 h 368"/>
              <a:gd name="T10" fmla="*/ 722312 w 573"/>
              <a:gd name="T11" fmla="*/ 419100 h 368"/>
              <a:gd name="T12" fmla="*/ 736599 w 573"/>
              <a:gd name="T13" fmla="*/ 355600 h 368"/>
              <a:gd name="T14" fmla="*/ 749299 w 573"/>
              <a:gd name="T15" fmla="*/ 317500 h 368"/>
              <a:gd name="T16" fmla="*/ 790574 w 573"/>
              <a:gd name="T17" fmla="*/ 266700 h 368"/>
              <a:gd name="T18" fmla="*/ 830262 w 573"/>
              <a:gd name="T19" fmla="*/ 177800 h 368"/>
              <a:gd name="T20" fmla="*/ 869950 w 573"/>
              <a:gd name="T21" fmla="*/ 114300 h 368"/>
              <a:gd name="T22" fmla="*/ 909637 w 573"/>
              <a:gd name="T23" fmla="*/ 76200 h 368"/>
              <a:gd name="T24" fmla="*/ 869950 w 573"/>
              <a:gd name="T25" fmla="*/ 38100 h 368"/>
              <a:gd name="T26" fmla="*/ 815975 w 573"/>
              <a:gd name="T27" fmla="*/ 0 h 368"/>
              <a:gd name="T28" fmla="*/ 749299 w 573"/>
              <a:gd name="T29" fmla="*/ 12700 h 368"/>
              <a:gd name="T30" fmla="*/ 709612 w 573"/>
              <a:gd name="T31" fmla="*/ 0 h 368"/>
              <a:gd name="T32" fmla="*/ 642937 w 573"/>
              <a:gd name="T33" fmla="*/ 12700 h 368"/>
              <a:gd name="T34" fmla="*/ 588962 w 573"/>
              <a:gd name="T35" fmla="*/ 12700 h 368"/>
              <a:gd name="T36" fmla="*/ 522287 w 573"/>
              <a:gd name="T37" fmla="*/ 88900 h 368"/>
              <a:gd name="T38" fmla="*/ 455612 w 573"/>
              <a:gd name="T39" fmla="*/ 76200 h 368"/>
              <a:gd name="T40" fmla="*/ 442912 w 573"/>
              <a:gd name="T41" fmla="*/ 101600 h 368"/>
              <a:gd name="T42" fmla="*/ 361950 w 573"/>
              <a:gd name="T43" fmla="*/ 127000 h 368"/>
              <a:gd name="T44" fmla="*/ 361950 w 573"/>
              <a:gd name="T45" fmla="*/ 177800 h 368"/>
              <a:gd name="T46" fmla="*/ 174625 w 573"/>
              <a:gd name="T47" fmla="*/ 203200 h 368"/>
              <a:gd name="T48" fmla="*/ 134937 w 573"/>
              <a:gd name="T49" fmla="*/ 177800 h 368"/>
              <a:gd name="T50" fmla="*/ 107950 w 573"/>
              <a:gd name="T51" fmla="*/ 165100 h 368"/>
              <a:gd name="T52" fmla="*/ 107950 w 573"/>
              <a:gd name="T53" fmla="*/ 203200 h 368"/>
              <a:gd name="T54" fmla="*/ 41275 w 573"/>
              <a:gd name="T55" fmla="*/ 228600 h 368"/>
              <a:gd name="T56" fmla="*/ 41275 w 573"/>
              <a:gd name="T57" fmla="*/ 292100 h 368"/>
              <a:gd name="T58" fmla="*/ 26987 w 573"/>
              <a:gd name="T59" fmla="*/ 355600 h 368"/>
              <a:gd name="T60" fmla="*/ 0 w 573"/>
              <a:gd name="T61" fmla="*/ 381000 h 368"/>
              <a:gd name="T62" fmla="*/ 68262 w 573"/>
              <a:gd name="T63" fmla="*/ 457200 h 368"/>
              <a:gd name="T64" fmla="*/ 53975 w 573"/>
              <a:gd name="T65" fmla="*/ 469900 h 368"/>
              <a:gd name="T66" fmla="*/ 107950 w 573"/>
              <a:gd name="T67" fmla="*/ 495300 h 368"/>
              <a:gd name="T68" fmla="*/ 147637 w 573"/>
              <a:gd name="T69" fmla="*/ 533400 h 368"/>
              <a:gd name="T70" fmla="*/ 187325 w 573"/>
              <a:gd name="T71" fmla="*/ 558800 h 368"/>
              <a:gd name="T72" fmla="*/ 241300 w 573"/>
              <a:gd name="T73" fmla="*/ 546100 h 368"/>
              <a:gd name="T74" fmla="*/ 255587 w 573"/>
              <a:gd name="T75" fmla="*/ 584200 h 368"/>
              <a:gd name="T76" fmla="*/ 307975 w 573"/>
              <a:gd name="T77" fmla="*/ 584200 h 368"/>
              <a:gd name="T78" fmla="*/ 401637 w 573"/>
              <a:gd name="T79" fmla="*/ 546100 h 368"/>
              <a:gd name="T80" fmla="*/ 415925 w 573"/>
              <a:gd name="T81" fmla="*/ 546100 h 368"/>
              <a:gd name="T82" fmla="*/ 428625 w 573"/>
              <a:gd name="T83" fmla="*/ 508000 h 368"/>
              <a:gd name="T84" fmla="*/ 468312 w 573"/>
              <a:gd name="T85" fmla="*/ 508000 h 36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73"/>
              <a:gd name="T130" fmla="*/ 0 h 368"/>
              <a:gd name="T131" fmla="*/ 573 w 573"/>
              <a:gd name="T132" fmla="*/ 368 h 36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73" h="368">
                <a:moveTo>
                  <a:pt x="295" y="320"/>
                </a:moveTo>
                <a:lnTo>
                  <a:pt x="329" y="304"/>
                </a:lnTo>
                <a:lnTo>
                  <a:pt x="380" y="304"/>
                </a:lnTo>
                <a:lnTo>
                  <a:pt x="413" y="288"/>
                </a:lnTo>
                <a:lnTo>
                  <a:pt x="439" y="272"/>
                </a:lnTo>
                <a:lnTo>
                  <a:pt x="455" y="264"/>
                </a:lnTo>
                <a:lnTo>
                  <a:pt x="464" y="224"/>
                </a:lnTo>
                <a:lnTo>
                  <a:pt x="472" y="200"/>
                </a:lnTo>
                <a:lnTo>
                  <a:pt x="498" y="168"/>
                </a:lnTo>
                <a:lnTo>
                  <a:pt x="523" y="112"/>
                </a:lnTo>
                <a:lnTo>
                  <a:pt x="548" y="72"/>
                </a:lnTo>
                <a:lnTo>
                  <a:pt x="573" y="48"/>
                </a:lnTo>
                <a:lnTo>
                  <a:pt x="548" y="24"/>
                </a:lnTo>
                <a:lnTo>
                  <a:pt x="514" y="0"/>
                </a:lnTo>
                <a:lnTo>
                  <a:pt x="472" y="8"/>
                </a:lnTo>
                <a:lnTo>
                  <a:pt x="447" y="0"/>
                </a:lnTo>
                <a:lnTo>
                  <a:pt x="405" y="8"/>
                </a:lnTo>
                <a:lnTo>
                  <a:pt x="371" y="8"/>
                </a:lnTo>
                <a:lnTo>
                  <a:pt x="329" y="56"/>
                </a:lnTo>
                <a:lnTo>
                  <a:pt x="287" y="48"/>
                </a:lnTo>
                <a:lnTo>
                  <a:pt x="279" y="64"/>
                </a:lnTo>
                <a:lnTo>
                  <a:pt x="228" y="80"/>
                </a:lnTo>
                <a:lnTo>
                  <a:pt x="228" y="112"/>
                </a:lnTo>
                <a:lnTo>
                  <a:pt x="110" y="128"/>
                </a:lnTo>
                <a:lnTo>
                  <a:pt x="85" y="112"/>
                </a:lnTo>
                <a:lnTo>
                  <a:pt x="68" y="104"/>
                </a:lnTo>
                <a:lnTo>
                  <a:pt x="68" y="128"/>
                </a:lnTo>
                <a:lnTo>
                  <a:pt x="26" y="144"/>
                </a:lnTo>
                <a:lnTo>
                  <a:pt x="26" y="184"/>
                </a:lnTo>
                <a:lnTo>
                  <a:pt x="17" y="224"/>
                </a:lnTo>
                <a:lnTo>
                  <a:pt x="0" y="240"/>
                </a:lnTo>
                <a:lnTo>
                  <a:pt x="43" y="288"/>
                </a:lnTo>
                <a:lnTo>
                  <a:pt x="34" y="296"/>
                </a:lnTo>
                <a:lnTo>
                  <a:pt x="68" y="312"/>
                </a:lnTo>
                <a:lnTo>
                  <a:pt x="93" y="336"/>
                </a:lnTo>
                <a:lnTo>
                  <a:pt x="118" y="352"/>
                </a:lnTo>
                <a:lnTo>
                  <a:pt x="152" y="344"/>
                </a:lnTo>
                <a:lnTo>
                  <a:pt x="161" y="368"/>
                </a:lnTo>
                <a:lnTo>
                  <a:pt x="194" y="368"/>
                </a:lnTo>
                <a:lnTo>
                  <a:pt x="253" y="344"/>
                </a:lnTo>
                <a:lnTo>
                  <a:pt x="262" y="344"/>
                </a:lnTo>
                <a:lnTo>
                  <a:pt x="270" y="320"/>
                </a:lnTo>
                <a:lnTo>
                  <a:pt x="295" y="320"/>
                </a:lnTo>
                <a:close/>
              </a:path>
            </a:pathLst>
          </a:custGeom>
          <a:solidFill>
            <a:srgbClr val="00A0C6"/>
          </a:solidFill>
          <a:ln w="9525">
            <a:noFill/>
            <a:round/>
            <a:headEnd/>
            <a:tailEnd/>
          </a:ln>
        </p:spPr>
        <p:txBody>
          <a:bodyPr/>
          <a:lstStyle/>
          <a:p>
            <a:endParaRPr lang="it-IT"/>
          </a:p>
        </p:txBody>
      </p:sp>
      <p:sp>
        <p:nvSpPr>
          <p:cNvPr id="17459" name="Freeform 52"/>
          <p:cNvSpPr>
            <a:spLocks/>
          </p:cNvSpPr>
          <p:nvPr/>
        </p:nvSpPr>
        <p:spPr bwMode="auto">
          <a:xfrm>
            <a:off x="6784975" y="5149850"/>
            <a:ext cx="615950" cy="508000"/>
          </a:xfrm>
          <a:custGeom>
            <a:avLst/>
            <a:gdLst>
              <a:gd name="T0" fmla="*/ 455613 w 388"/>
              <a:gd name="T1" fmla="*/ 419100 h 320"/>
              <a:gd name="T2" fmla="*/ 495300 w 388"/>
              <a:gd name="T3" fmla="*/ 393700 h 320"/>
              <a:gd name="T4" fmla="*/ 508000 w 388"/>
              <a:gd name="T5" fmla="*/ 342900 h 320"/>
              <a:gd name="T6" fmla="*/ 549275 w 388"/>
              <a:gd name="T7" fmla="*/ 342900 h 320"/>
              <a:gd name="T8" fmla="*/ 534988 w 388"/>
              <a:gd name="T9" fmla="*/ 304800 h 320"/>
              <a:gd name="T10" fmla="*/ 615950 w 388"/>
              <a:gd name="T11" fmla="*/ 279400 h 320"/>
              <a:gd name="T12" fmla="*/ 574675 w 388"/>
              <a:gd name="T13" fmla="*/ 215900 h 320"/>
              <a:gd name="T14" fmla="*/ 615950 w 388"/>
              <a:gd name="T15" fmla="*/ 190500 h 320"/>
              <a:gd name="T16" fmla="*/ 549275 w 388"/>
              <a:gd name="T17" fmla="*/ 152400 h 320"/>
              <a:gd name="T18" fmla="*/ 534988 w 388"/>
              <a:gd name="T19" fmla="*/ 101600 h 320"/>
              <a:gd name="T20" fmla="*/ 534988 w 388"/>
              <a:gd name="T21" fmla="*/ 50800 h 320"/>
              <a:gd name="T22" fmla="*/ 482600 w 388"/>
              <a:gd name="T23" fmla="*/ 50800 h 320"/>
              <a:gd name="T24" fmla="*/ 468313 w 388"/>
              <a:gd name="T25" fmla="*/ 25400 h 320"/>
              <a:gd name="T26" fmla="*/ 428625 w 388"/>
              <a:gd name="T27" fmla="*/ 25400 h 320"/>
              <a:gd name="T28" fmla="*/ 374650 w 388"/>
              <a:gd name="T29" fmla="*/ 12700 h 320"/>
              <a:gd name="T30" fmla="*/ 320675 w 388"/>
              <a:gd name="T31" fmla="*/ 25400 h 320"/>
              <a:gd name="T32" fmla="*/ 241300 w 388"/>
              <a:gd name="T33" fmla="*/ 12700 h 320"/>
              <a:gd name="T34" fmla="*/ 174625 w 388"/>
              <a:gd name="T35" fmla="*/ 0 h 320"/>
              <a:gd name="T36" fmla="*/ 120650 w 388"/>
              <a:gd name="T37" fmla="*/ 12700 h 320"/>
              <a:gd name="T38" fmla="*/ 107950 w 388"/>
              <a:gd name="T39" fmla="*/ 50800 h 320"/>
              <a:gd name="T40" fmla="*/ 53975 w 388"/>
              <a:gd name="T41" fmla="*/ 25400 h 320"/>
              <a:gd name="T42" fmla="*/ 26988 w 388"/>
              <a:gd name="T43" fmla="*/ 25400 h 320"/>
              <a:gd name="T44" fmla="*/ 0 w 388"/>
              <a:gd name="T45" fmla="*/ 101600 h 320"/>
              <a:gd name="T46" fmla="*/ 53975 w 388"/>
              <a:gd name="T47" fmla="*/ 127000 h 320"/>
              <a:gd name="T48" fmla="*/ 107950 w 388"/>
              <a:gd name="T49" fmla="*/ 203200 h 320"/>
              <a:gd name="T50" fmla="*/ 187325 w 388"/>
              <a:gd name="T51" fmla="*/ 254000 h 320"/>
              <a:gd name="T52" fmla="*/ 227013 w 388"/>
              <a:gd name="T53" fmla="*/ 304800 h 320"/>
              <a:gd name="T54" fmla="*/ 280988 w 388"/>
              <a:gd name="T55" fmla="*/ 330200 h 320"/>
              <a:gd name="T56" fmla="*/ 295275 w 388"/>
              <a:gd name="T57" fmla="*/ 355600 h 320"/>
              <a:gd name="T58" fmla="*/ 334962 w 388"/>
              <a:gd name="T59" fmla="*/ 393700 h 320"/>
              <a:gd name="T60" fmla="*/ 334962 w 388"/>
              <a:gd name="T61" fmla="*/ 444500 h 320"/>
              <a:gd name="T62" fmla="*/ 468313 w 388"/>
              <a:gd name="T63" fmla="*/ 508000 h 320"/>
              <a:gd name="T64" fmla="*/ 468313 w 388"/>
              <a:gd name="T65" fmla="*/ 444500 h 320"/>
              <a:gd name="T66" fmla="*/ 455613 w 388"/>
              <a:gd name="T67" fmla="*/ 419100 h 3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8"/>
              <a:gd name="T103" fmla="*/ 0 h 320"/>
              <a:gd name="T104" fmla="*/ 388 w 388"/>
              <a:gd name="T105" fmla="*/ 320 h 3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8" h="320">
                <a:moveTo>
                  <a:pt x="287" y="264"/>
                </a:moveTo>
                <a:lnTo>
                  <a:pt x="312" y="248"/>
                </a:lnTo>
                <a:lnTo>
                  <a:pt x="320" y="216"/>
                </a:lnTo>
                <a:lnTo>
                  <a:pt x="346" y="216"/>
                </a:lnTo>
                <a:lnTo>
                  <a:pt x="337" y="192"/>
                </a:lnTo>
                <a:lnTo>
                  <a:pt x="388" y="176"/>
                </a:lnTo>
                <a:lnTo>
                  <a:pt x="362" y="136"/>
                </a:lnTo>
                <a:lnTo>
                  <a:pt x="388" y="120"/>
                </a:lnTo>
                <a:lnTo>
                  <a:pt x="346" y="96"/>
                </a:lnTo>
                <a:lnTo>
                  <a:pt x="337" y="64"/>
                </a:lnTo>
                <a:lnTo>
                  <a:pt x="337" y="32"/>
                </a:lnTo>
                <a:lnTo>
                  <a:pt x="304" y="32"/>
                </a:lnTo>
                <a:lnTo>
                  <a:pt x="295" y="16"/>
                </a:lnTo>
                <a:lnTo>
                  <a:pt x="270" y="16"/>
                </a:lnTo>
                <a:lnTo>
                  <a:pt x="236" y="8"/>
                </a:lnTo>
                <a:lnTo>
                  <a:pt x="202" y="16"/>
                </a:lnTo>
                <a:lnTo>
                  <a:pt x="152" y="8"/>
                </a:lnTo>
                <a:lnTo>
                  <a:pt x="110" y="0"/>
                </a:lnTo>
                <a:lnTo>
                  <a:pt x="76" y="8"/>
                </a:lnTo>
                <a:lnTo>
                  <a:pt x="68" y="32"/>
                </a:lnTo>
                <a:lnTo>
                  <a:pt x="34" y="16"/>
                </a:lnTo>
                <a:lnTo>
                  <a:pt x="17" y="16"/>
                </a:lnTo>
                <a:lnTo>
                  <a:pt x="0" y="64"/>
                </a:lnTo>
                <a:lnTo>
                  <a:pt x="34" y="80"/>
                </a:lnTo>
                <a:lnTo>
                  <a:pt x="68" y="128"/>
                </a:lnTo>
                <a:lnTo>
                  <a:pt x="118" y="160"/>
                </a:lnTo>
                <a:lnTo>
                  <a:pt x="143" y="192"/>
                </a:lnTo>
                <a:lnTo>
                  <a:pt x="177" y="208"/>
                </a:lnTo>
                <a:lnTo>
                  <a:pt x="186" y="224"/>
                </a:lnTo>
                <a:lnTo>
                  <a:pt x="211" y="248"/>
                </a:lnTo>
                <a:lnTo>
                  <a:pt x="211" y="280"/>
                </a:lnTo>
                <a:lnTo>
                  <a:pt x="295" y="320"/>
                </a:lnTo>
                <a:lnTo>
                  <a:pt x="295" y="280"/>
                </a:lnTo>
                <a:lnTo>
                  <a:pt x="287" y="264"/>
                </a:lnTo>
                <a:close/>
              </a:path>
            </a:pathLst>
          </a:custGeom>
          <a:noFill/>
          <a:ln w="12700">
            <a:solidFill>
              <a:srgbClr val="000000"/>
            </a:solidFill>
            <a:round/>
            <a:headEnd/>
            <a:tailEnd/>
          </a:ln>
        </p:spPr>
        <p:txBody>
          <a:bodyPr/>
          <a:lstStyle/>
          <a:p>
            <a:endParaRPr lang="it-IT"/>
          </a:p>
        </p:txBody>
      </p:sp>
      <p:sp>
        <p:nvSpPr>
          <p:cNvPr id="17460" name="Freeform 53"/>
          <p:cNvSpPr>
            <a:spLocks/>
          </p:cNvSpPr>
          <p:nvPr/>
        </p:nvSpPr>
        <p:spPr bwMode="auto">
          <a:xfrm>
            <a:off x="6824663" y="4464050"/>
            <a:ext cx="909637" cy="584200"/>
          </a:xfrm>
          <a:custGeom>
            <a:avLst/>
            <a:gdLst>
              <a:gd name="T0" fmla="*/ 468312 w 573"/>
              <a:gd name="T1" fmla="*/ 508000 h 368"/>
              <a:gd name="T2" fmla="*/ 522287 w 573"/>
              <a:gd name="T3" fmla="*/ 482600 h 368"/>
              <a:gd name="T4" fmla="*/ 603250 w 573"/>
              <a:gd name="T5" fmla="*/ 482600 h 368"/>
              <a:gd name="T6" fmla="*/ 655637 w 573"/>
              <a:gd name="T7" fmla="*/ 457200 h 368"/>
              <a:gd name="T8" fmla="*/ 696912 w 573"/>
              <a:gd name="T9" fmla="*/ 431800 h 368"/>
              <a:gd name="T10" fmla="*/ 722312 w 573"/>
              <a:gd name="T11" fmla="*/ 419100 h 368"/>
              <a:gd name="T12" fmla="*/ 736599 w 573"/>
              <a:gd name="T13" fmla="*/ 355600 h 368"/>
              <a:gd name="T14" fmla="*/ 749299 w 573"/>
              <a:gd name="T15" fmla="*/ 317500 h 368"/>
              <a:gd name="T16" fmla="*/ 790574 w 573"/>
              <a:gd name="T17" fmla="*/ 266700 h 368"/>
              <a:gd name="T18" fmla="*/ 830262 w 573"/>
              <a:gd name="T19" fmla="*/ 177800 h 368"/>
              <a:gd name="T20" fmla="*/ 869950 w 573"/>
              <a:gd name="T21" fmla="*/ 114300 h 368"/>
              <a:gd name="T22" fmla="*/ 909637 w 573"/>
              <a:gd name="T23" fmla="*/ 76200 h 368"/>
              <a:gd name="T24" fmla="*/ 869950 w 573"/>
              <a:gd name="T25" fmla="*/ 38100 h 368"/>
              <a:gd name="T26" fmla="*/ 815975 w 573"/>
              <a:gd name="T27" fmla="*/ 0 h 368"/>
              <a:gd name="T28" fmla="*/ 749299 w 573"/>
              <a:gd name="T29" fmla="*/ 12700 h 368"/>
              <a:gd name="T30" fmla="*/ 709612 w 573"/>
              <a:gd name="T31" fmla="*/ 0 h 368"/>
              <a:gd name="T32" fmla="*/ 642937 w 573"/>
              <a:gd name="T33" fmla="*/ 12700 h 368"/>
              <a:gd name="T34" fmla="*/ 588962 w 573"/>
              <a:gd name="T35" fmla="*/ 12700 h 368"/>
              <a:gd name="T36" fmla="*/ 522287 w 573"/>
              <a:gd name="T37" fmla="*/ 88900 h 368"/>
              <a:gd name="T38" fmla="*/ 455612 w 573"/>
              <a:gd name="T39" fmla="*/ 76200 h 368"/>
              <a:gd name="T40" fmla="*/ 442912 w 573"/>
              <a:gd name="T41" fmla="*/ 101600 h 368"/>
              <a:gd name="T42" fmla="*/ 361950 w 573"/>
              <a:gd name="T43" fmla="*/ 127000 h 368"/>
              <a:gd name="T44" fmla="*/ 361950 w 573"/>
              <a:gd name="T45" fmla="*/ 177800 h 368"/>
              <a:gd name="T46" fmla="*/ 174625 w 573"/>
              <a:gd name="T47" fmla="*/ 203200 h 368"/>
              <a:gd name="T48" fmla="*/ 134937 w 573"/>
              <a:gd name="T49" fmla="*/ 177800 h 368"/>
              <a:gd name="T50" fmla="*/ 107950 w 573"/>
              <a:gd name="T51" fmla="*/ 165100 h 368"/>
              <a:gd name="T52" fmla="*/ 107950 w 573"/>
              <a:gd name="T53" fmla="*/ 203200 h 368"/>
              <a:gd name="T54" fmla="*/ 41275 w 573"/>
              <a:gd name="T55" fmla="*/ 228600 h 368"/>
              <a:gd name="T56" fmla="*/ 41275 w 573"/>
              <a:gd name="T57" fmla="*/ 292100 h 368"/>
              <a:gd name="T58" fmla="*/ 26987 w 573"/>
              <a:gd name="T59" fmla="*/ 355600 h 368"/>
              <a:gd name="T60" fmla="*/ 0 w 573"/>
              <a:gd name="T61" fmla="*/ 381000 h 368"/>
              <a:gd name="T62" fmla="*/ 68262 w 573"/>
              <a:gd name="T63" fmla="*/ 457200 h 368"/>
              <a:gd name="T64" fmla="*/ 53975 w 573"/>
              <a:gd name="T65" fmla="*/ 469900 h 368"/>
              <a:gd name="T66" fmla="*/ 107950 w 573"/>
              <a:gd name="T67" fmla="*/ 495300 h 368"/>
              <a:gd name="T68" fmla="*/ 147637 w 573"/>
              <a:gd name="T69" fmla="*/ 533400 h 368"/>
              <a:gd name="T70" fmla="*/ 187325 w 573"/>
              <a:gd name="T71" fmla="*/ 558800 h 368"/>
              <a:gd name="T72" fmla="*/ 241300 w 573"/>
              <a:gd name="T73" fmla="*/ 546100 h 368"/>
              <a:gd name="T74" fmla="*/ 255587 w 573"/>
              <a:gd name="T75" fmla="*/ 584200 h 368"/>
              <a:gd name="T76" fmla="*/ 307975 w 573"/>
              <a:gd name="T77" fmla="*/ 584200 h 368"/>
              <a:gd name="T78" fmla="*/ 401637 w 573"/>
              <a:gd name="T79" fmla="*/ 546100 h 368"/>
              <a:gd name="T80" fmla="*/ 415925 w 573"/>
              <a:gd name="T81" fmla="*/ 546100 h 368"/>
              <a:gd name="T82" fmla="*/ 428625 w 573"/>
              <a:gd name="T83" fmla="*/ 508000 h 368"/>
              <a:gd name="T84" fmla="*/ 468312 w 573"/>
              <a:gd name="T85" fmla="*/ 508000 h 36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73"/>
              <a:gd name="T130" fmla="*/ 0 h 368"/>
              <a:gd name="T131" fmla="*/ 573 w 573"/>
              <a:gd name="T132" fmla="*/ 368 h 36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73" h="368">
                <a:moveTo>
                  <a:pt x="295" y="320"/>
                </a:moveTo>
                <a:lnTo>
                  <a:pt x="329" y="304"/>
                </a:lnTo>
                <a:lnTo>
                  <a:pt x="380" y="304"/>
                </a:lnTo>
                <a:lnTo>
                  <a:pt x="413" y="288"/>
                </a:lnTo>
                <a:lnTo>
                  <a:pt x="439" y="272"/>
                </a:lnTo>
                <a:lnTo>
                  <a:pt x="455" y="264"/>
                </a:lnTo>
                <a:lnTo>
                  <a:pt x="464" y="224"/>
                </a:lnTo>
                <a:lnTo>
                  <a:pt x="472" y="200"/>
                </a:lnTo>
                <a:lnTo>
                  <a:pt x="498" y="168"/>
                </a:lnTo>
                <a:lnTo>
                  <a:pt x="523" y="112"/>
                </a:lnTo>
                <a:lnTo>
                  <a:pt x="548" y="72"/>
                </a:lnTo>
                <a:lnTo>
                  <a:pt x="573" y="48"/>
                </a:lnTo>
                <a:lnTo>
                  <a:pt x="548" y="24"/>
                </a:lnTo>
                <a:lnTo>
                  <a:pt x="514" y="0"/>
                </a:lnTo>
                <a:lnTo>
                  <a:pt x="472" y="8"/>
                </a:lnTo>
                <a:lnTo>
                  <a:pt x="447" y="0"/>
                </a:lnTo>
                <a:lnTo>
                  <a:pt x="405" y="8"/>
                </a:lnTo>
                <a:lnTo>
                  <a:pt x="371" y="8"/>
                </a:lnTo>
                <a:lnTo>
                  <a:pt x="329" y="56"/>
                </a:lnTo>
                <a:lnTo>
                  <a:pt x="287" y="48"/>
                </a:lnTo>
                <a:lnTo>
                  <a:pt x="279" y="64"/>
                </a:lnTo>
                <a:lnTo>
                  <a:pt x="228" y="80"/>
                </a:lnTo>
                <a:lnTo>
                  <a:pt x="228" y="112"/>
                </a:lnTo>
                <a:lnTo>
                  <a:pt x="110" y="128"/>
                </a:lnTo>
                <a:lnTo>
                  <a:pt x="85" y="112"/>
                </a:lnTo>
                <a:lnTo>
                  <a:pt x="68" y="104"/>
                </a:lnTo>
                <a:lnTo>
                  <a:pt x="68" y="128"/>
                </a:lnTo>
                <a:lnTo>
                  <a:pt x="26" y="144"/>
                </a:lnTo>
                <a:lnTo>
                  <a:pt x="26" y="184"/>
                </a:lnTo>
                <a:lnTo>
                  <a:pt x="17" y="224"/>
                </a:lnTo>
                <a:lnTo>
                  <a:pt x="0" y="240"/>
                </a:lnTo>
                <a:lnTo>
                  <a:pt x="43" y="288"/>
                </a:lnTo>
                <a:lnTo>
                  <a:pt x="34" y="296"/>
                </a:lnTo>
                <a:lnTo>
                  <a:pt x="68" y="312"/>
                </a:lnTo>
                <a:lnTo>
                  <a:pt x="93" y="336"/>
                </a:lnTo>
                <a:lnTo>
                  <a:pt x="118" y="352"/>
                </a:lnTo>
                <a:lnTo>
                  <a:pt x="152" y="344"/>
                </a:lnTo>
                <a:lnTo>
                  <a:pt x="161" y="368"/>
                </a:lnTo>
                <a:lnTo>
                  <a:pt x="194" y="368"/>
                </a:lnTo>
                <a:lnTo>
                  <a:pt x="253" y="344"/>
                </a:lnTo>
                <a:lnTo>
                  <a:pt x="262" y="344"/>
                </a:lnTo>
                <a:lnTo>
                  <a:pt x="270" y="320"/>
                </a:lnTo>
                <a:lnTo>
                  <a:pt x="295" y="320"/>
                </a:lnTo>
                <a:close/>
              </a:path>
            </a:pathLst>
          </a:custGeom>
          <a:noFill/>
          <a:ln w="12700">
            <a:solidFill>
              <a:srgbClr val="000000"/>
            </a:solidFill>
            <a:round/>
            <a:headEnd/>
            <a:tailEnd/>
          </a:ln>
        </p:spPr>
        <p:txBody>
          <a:bodyPr/>
          <a:lstStyle/>
          <a:p>
            <a:endParaRPr lang="it-IT"/>
          </a:p>
        </p:txBody>
      </p:sp>
      <p:sp>
        <p:nvSpPr>
          <p:cNvPr id="17461" name="Freeform 54"/>
          <p:cNvSpPr>
            <a:spLocks/>
          </p:cNvSpPr>
          <p:nvPr/>
        </p:nvSpPr>
        <p:spPr bwMode="auto">
          <a:xfrm>
            <a:off x="7546975" y="4464050"/>
            <a:ext cx="41275" cy="12700"/>
          </a:xfrm>
          <a:custGeom>
            <a:avLst/>
            <a:gdLst>
              <a:gd name="T0" fmla="*/ 26988 w 26"/>
              <a:gd name="T1" fmla="*/ 12700 h 8"/>
              <a:gd name="T2" fmla="*/ 41275 w 26"/>
              <a:gd name="T3" fmla="*/ 12700 h 8"/>
              <a:gd name="T4" fmla="*/ 0 w 26"/>
              <a:gd name="T5" fmla="*/ 0 h 8"/>
              <a:gd name="T6" fmla="*/ 26988 w 26"/>
              <a:gd name="T7" fmla="*/ 12700 h 8"/>
              <a:gd name="T8" fmla="*/ 0 60000 65536"/>
              <a:gd name="T9" fmla="*/ 0 60000 65536"/>
              <a:gd name="T10" fmla="*/ 0 60000 65536"/>
              <a:gd name="T11" fmla="*/ 0 60000 65536"/>
              <a:gd name="T12" fmla="*/ 0 w 26"/>
              <a:gd name="T13" fmla="*/ 0 h 8"/>
              <a:gd name="T14" fmla="*/ 26 w 26"/>
              <a:gd name="T15" fmla="*/ 8 h 8"/>
            </a:gdLst>
            <a:ahLst/>
            <a:cxnLst>
              <a:cxn ang="T8">
                <a:pos x="T0" y="T1"/>
              </a:cxn>
              <a:cxn ang="T9">
                <a:pos x="T2" y="T3"/>
              </a:cxn>
              <a:cxn ang="T10">
                <a:pos x="T4" y="T5"/>
              </a:cxn>
              <a:cxn ang="T11">
                <a:pos x="T6" y="T7"/>
              </a:cxn>
            </a:cxnLst>
            <a:rect l="T12" t="T13" r="T14" b="T15"/>
            <a:pathLst>
              <a:path w="26" h="8">
                <a:moveTo>
                  <a:pt x="17" y="8"/>
                </a:moveTo>
                <a:lnTo>
                  <a:pt x="26" y="8"/>
                </a:lnTo>
                <a:lnTo>
                  <a:pt x="0" y="0"/>
                </a:lnTo>
                <a:lnTo>
                  <a:pt x="17" y="8"/>
                </a:lnTo>
                <a:close/>
              </a:path>
            </a:pathLst>
          </a:custGeom>
          <a:noFill/>
          <a:ln w="12700">
            <a:solidFill>
              <a:srgbClr val="000000"/>
            </a:solidFill>
            <a:round/>
            <a:headEnd/>
            <a:tailEnd/>
          </a:ln>
        </p:spPr>
        <p:txBody>
          <a:bodyPr/>
          <a:lstStyle/>
          <a:p>
            <a:endParaRPr lang="it-IT"/>
          </a:p>
        </p:txBody>
      </p:sp>
      <p:sp>
        <p:nvSpPr>
          <p:cNvPr id="17462" name="Freeform 55"/>
          <p:cNvSpPr>
            <a:spLocks/>
          </p:cNvSpPr>
          <p:nvPr/>
        </p:nvSpPr>
        <p:spPr bwMode="auto">
          <a:xfrm>
            <a:off x="7588250" y="4476750"/>
            <a:ext cx="26988" cy="1588"/>
          </a:xfrm>
          <a:custGeom>
            <a:avLst/>
            <a:gdLst>
              <a:gd name="T0" fmla="*/ 26988 w 17"/>
              <a:gd name="T1" fmla="*/ 0 h 1588"/>
              <a:gd name="T2" fmla="*/ 0 w 17"/>
              <a:gd name="T3" fmla="*/ 0 h 1588"/>
              <a:gd name="T4" fmla="*/ 26988 w 17"/>
              <a:gd name="T5" fmla="*/ 0 h 1588"/>
              <a:gd name="T6" fmla="*/ 0 60000 65536"/>
              <a:gd name="T7" fmla="*/ 0 60000 65536"/>
              <a:gd name="T8" fmla="*/ 0 60000 65536"/>
              <a:gd name="T9" fmla="*/ 0 w 17"/>
              <a:gd name="T10" fmla="*/ 0 h 1588"/>
              <a:gd name="T11" fmla="*/ 17 w 17"/>
              <a:gd name="T12" fmla="*/ 1588 h 1588"/>
            </a:gdLst>
            <a:ahLst/>
            <a:cxnLst>
              <a:cxn ang="T6">
                <a:pos x="T0" y="T1"/>
              </a:cxn>
              <a:cxn ang="T7">
                <a:pos x="T2" y="T3"/>
              </a:cxn>
              <a:cxn ang="T8">
                <a:pos x="T4" y="T5"/>
              </a:cxn>
            </a:cxnLst>
            <a:rect l="T9" t="T10" r="T11" b="T12"/>
            <a:pathLst>
              <a:path w="17" h="1588">
                <a:moveTo>
                  <a:pt x="17" y="0"/>
                </a:moveTo>
                <a:lnTo>
                  <a:pt x="0" y="0"/>
                </a:lnTo>
                <a:lnTo>
                  <a:pt x="17" y="0"/>
                </a:lnTo>
                <a:close/>
              </a:path>
            </a:pathLst>
          </a:custGeom>
          <a:solidFill>
            <a:srgbClr val="FFFF00"/>
          </a:solidFill>
          <a:ln w="9525">
            <a:noFill/>
            <a:round/>
            <a:headEnd/>
            <a:tailEnd/>
          </a:ln>
        </p:spPr>
        <p:txBody>
          <a:bodyPr/>
          <a:lstStyle/>
          <a:p>
            <a:endParaRPr lang="it-IT"/>
          </a:p>
        </p:txBody>
      </p:sp>
      <p:sp>
        <p:nvSpPr>
          <p:cNvPr id="17463" name="Line 56"/>
          <p:cNvSpPr>
            <a:spLocks noChangeShapeType="1"/>
          </p:cNvSpPr>
          <p:nvPr/>
        </p:nvSpPr>
        <p:spPr bwMode="auto">
          <a:xfrm flipV="1">
            <a:off x="7573963" y="4464050"/>
            <a:ext cx="41275" cy="12700"/>
          </a:xfrm>
          <a:prstGeom prst="line">
            <a:avLst/>
          </a:prstGeom>
          <a:noFill/>
          <a:ln w="12700">
            <a:solidFill>
              <a:srgbClr val="000000"/>
            </a:solidFill>
            <a:round/>
            <a:headEnd/>
            <a:tailEnd/>
          </a:ln>
        </p:spPr>
        <p:txBody>
          <a:bodyPr/>
          <a:lstStyle/>
          <a:p>
            <a:endParaRPr lang="it-IT"/>
          </a:p>
        </p:txBody>
      </p:sp>
      <p:sp>
        <p:nvSpPr>
          <p:cNvPr id="17464" name="Line 57"/>
          <p:cNvSpPr>
            <a:spLocks noChangeShapeType="1"/>
          </p:cNvSpPr>
          <p:nvPr/>
        </p:nvSpPr>
        <p:spPr bwMode="auto">
          <a:xfrm flipV="1">
            <a:off x="7573963" y="4464050"/>
            <a:ext cx="41275" cy="12700"/>
          </a:xfrm>
          <a:prstGeom prst="line">
            <a:avLst/>
          </a:prstGeom>
          <a:noFill/>
          <a:ln w="12700">
            <a:solidFill>
              <a:srgbClr val="000000"/>
            </a:solidFill>
            <a:round/>
            <a:headEnd/>
            <a:tailEnd/>
          </a:ln>
        </p:spPr>
        <p:txBody>
          <a:bodyPr/>
          <a:lstStyle/>
          <a:p>
            <a:endParaRPr lang="it-IT"/>
          </a:p>
        </p:txBody>
      </p:sp>
      <p:sp>
        <p:nvSpPr>
          <p:cNvPr id="17465" name="Freeform 58"/>
          <p:cNvSpPr>
            <a:spLocks/>
          </p:cNvSpPr>
          <p:nvPr/>
        </p:nvSpPr>
        <p:spPr bwMode="auto">
          <a:xfrm>
            <a:off x="7534275" y="4464050"/>
            <a:ext cx="12700" cy="1588"/>
          </a:xfrm>
          <a:custGeom>
            <a:avLst/>
            <a:gdLst>
              <a:gd name="T0" fmla="*/ 0 w 8"/>
              <a:gd name="T1" fmla="*/ 0 h 1588"/>
              <a:gd name="T2" fmla="*/ 12700 w 8"/>
              <a:gd name="T3" fmla="*/ 0 h 1588"/>
              <a:gd name="T4" fmla="*/ 0 w 8"/>
              <a:gd name="T5" fmla="*/ 0 h 1588"/>
              <a:gd name="T6" fmla="*/ 0 60000 65536"/>
              <a:gd name="T7" fmla="*/ 0 60000 65536"/>
              <a:gd name="T8" fmla="*/ 0 60000 65536"/>
              <a:gd name="T9" fmla="*/ 0 w 8"/>
              <a:gd name="T10" fmla="*/ 0 h 1588"/>
              <a:gd name="T11" fmla="*/ 8 w 8"/>
              <a:gd name="T12" fmla="*/ 1588 h 1588"/>
            </a:gdLst>
            <a:ahLst/>
            <a:cxnLst>
              <a:cxn ang="T6">
                <a:pos x="T0" y="T1"/>
              </a:cxn>
              <a:cxn ang="T7">
                <a:pos x="T2" y="T3"/>
              </a:cxn>
              <a:cxn ang="T8">
                <a:pos x="T4" y="T5"/>
              </a:cxn>
            </a:cxnLst>
            <a:rect l="T9" t="T10" r="T11" b="T12"/>
            <a:pathLst>
              <a:path w="8" h="1588">
                <a:moveTo>
                  <a:pt x="0" y="0"/>
                </a:moveTo>
                <a:lnTo>
                  <a:pt x="8" y="0"/>
                </a:lnTo>
                <a:lnTo>
                  <a:pt x="0" y="0"/>
                </a:lnTo>
                <a:close/>
              </a:path>
            </a:pathLst>
          </a:custGeom>
          <a:solidFill>
            <a:srgbClr val="FFFF00"/>
          </a:solidFill>
          <a:ln w="9525">
            <a:noFill/>
            <a:round/>
            <a:headEnd/>
            <a:tailEnd/>
          </a:ln>
        </p:spPr>
        <p:txBody>
          <a:bodyPr/>
          <a:lstStyle/>
          <a:p>
            <a:endParaRPr lang="it-IT"/>
          </a:p>
        </p:txBody>
      </p:sp>
      <p:sp>
        <p:nvSpPr>
          <p:cNvPr id="17466" name="Freeform 59"/>
          <p:cNvSpPr>
            <a:spLocks/>
          </p:cNvSpPr>
          <p:nvPr/>
        </p:nvSpPr>
        <p:spPr bwMode="auto">
          <a:xfrm>
            <a:off x="7132638" y="4311650"/>
            <a:ext cx="41275" cy="25400"/>
          </a:xfrm>
          <a:custGeom>
            <a:avLst/>
            <a:gdLst>
              <a:gd name="T0" fmla="*/ 41275 w 26"/>
              <a:gd name="T1" fmla="*/ 25400 h 16"/>
              <a:gd name="T2" fmla="*/ 0 w 26"/>
              <a:gd name="T3" fmla="*/ 0 h 16"/>
              <a:gd name="T4" fmla="*/ 0 w 26"/>
              <a:gd name="T5" fmla="*/ 12700 h 16"/>
              <a:gd name="T6" fmla="*/ 26988 w 26"/>
              <a:gd name="T7" fmla="*/ 25400 h 16"/>
              <a:gd name="T8" fmla="*/ 41275 w 26"/>
              <a:gd name="T9" fmla="*/ 25400 h 16"/>
              <a:gd name="T10" fmla="*/ 0 60000 65536"/>
              <a:gd name="T11" fmla="*/ 0 60000 65536"/>
              <a:gd name="T12" fmla="*/ 0 60000 65536"/>
              <a:gd name="T13" fmla="*/ 0 60000 65536"/>
              <a:gd name="T14" fmla="*/ 0 60000 65536"/>
              <a:gd name="T15" fmla="*/ 0 w 26"/>
              <a:gd name="T16" fmla="*/ 0 h 16"/>
              <a:gd name="T17" fmla="*/ 26 w 26"/>
              <a:gd name="T18" fmla="*/ 16 h 16"/>
            </a:gdLst>
            <a:ahLst/>
            <a:cxnLst>
              <a:cxn ang="T10">
                <a:pos x="T0" y="T1"/>
              </a:cxn>
              <a:cxn ang="T11">
                <a:pos x="T2" y="T3"/>
              </a:cxn>
              <a:cxn ang="T12">
                <a:pos x="T4" y="T5"/>
              </a:cxn>
              <a:cxn ang="T13">
                <a:pos x="T6" y="T7"/>
              </a:cxn>
              <a:cxn ang="T14">
                <a:pos x="T8" y="T9"/>
              </a:cxn>
            </a:cxnLst>
            <a:rect l="T15" t="T16" r="T17" b="T18"/>
            <a:pathLst>
              <a:path w="26" h="16">
                <a:moveTo>
                  <a:pt x="26" y="16"/>
                </a:moveTo>
                <a:lnTo>
                  <a:pt x="0" y="0"/>
                </a:lnTo>
                <a:lnTo>
                  <a:pt x="0" y="8"/>
                </a:lnTo>
                <a:lnTo>
                  <a:pt x="17" y="16"/>
                </a:lnTo>
                <a:lnTo>
                  <a:pt x="26" y="16"/>
                </a:lnTo>
                <a:close/>
              </a:path>
            </a:pathLst>
          </a:custGeom>
          <a:solidFill>
            <a:srgbClr val="FFFF00"/>
          </a:solidFill>
          <a:ln w="9525">
            <a:noFill/>
            <a:round/>
            <a:headEnd/>
            <a:tailEnd/>
          </a:ln>
        </p:spPr>
        <p:txBody>
          <a:bodyPr/>
          <a:lstStyle/>
          <a:p>
            <a:endParaRPr lang="it-IT"/>
          </a:p>
        </p:txBody>
      </p:sp>
      <p:sp>
        <p:nvSpPr>
          <p:cNvPr id="17467" name="Freeform 60"/>
          <p:cNvSpPr>
            <a:spLocks/>
          </p:cNvSpPr>
          <p:nvPr/>
        </p:nvSpPr>
        <p:spPr bwMode="auto">
          <a:xfrm>
            <a:off x="7534275" y="4464050"/>
            <a:ext cx="12700" cy="1588"/>
          </a:xfrm>
          <a:custGeom>
            <a:avLst/>
            <a:gdLst>
              <a:gd name="T0" fmla="*/ 0 w 8"/>
              <a:gd name="T1" fmla="*/ 0 h 1588"/>
              <a:gd name="T2" fmla="*/ 12700 w 8"/>
              <a:gd name="T3" fmla="*/ 0 h 1588"/>
              <a:gd name="T4" fmla="*/ 0 w 8"/>
              <a:gd name="T5" fmla="*/ 0 h 1588"/>
              <a:gd name="T6" fmla="*/ 0 w 8"/>
              <a:gd name="T7" fmla="*/ 0 h 1588"/>
              <a:gd name="T8" fmla="*/ 0 60000 65536"/>
              <a:gd name="T9" fmla="*/ 0 60000 65536"/>
              <a:gd name="T10" fmla="*/ 0 60000 65536"/>
              <a:gd name="T11" fmla="*/ 0 60000 65536"/>
              <a:gd name="T12" fmla="*/ 0 w 8"/>
              <a:gd name="T13" fmla="*/ 0 h 1588"/>
              <a:gd name="T14" fmla="*/ 8 w 8"/>
              <a:gd name="T15" fmla="*/ 1588 h 1588"/>
            </a:gdLst>
            <a:ahLst/>
            <a:cxnLst>
              <a:cxn ang="T8">
                <a:pos x="T0" y="T1"/>
              </a:cxn>
              <a:cxn ang="T9">
                <a:pos x="T2" y="T3"/>
              </a:cxn>
              <a:cxn ang="T10">
                <a:pos x="T4" y="T5"/>
              </a:cxn>
              <a:cxn ang="T11">
                <a:pos x="T6" y="T7"/>
              </a:cxn>
            </a:cxnLst>
            <a:rect l="T12" t="T13" r="T14" b="T15"/>
            <a:pathLst>
              <a:path w="8" h="1588">
                <a:moveTo>
                  <a:pt x="0" y="0"/>
                </a:moveTo>
                <a:lnTo>
                  <a:pt x="8" y="0"/>
                </a:lnTo>
                <a:lnTo>
                  <a:pt x="0" y="0"/>
                </a:lnTo>
                <a:close/>
              </a:path>
            </a:pathLst>
          </a:custGeom>
          <a:noFill/>
          <a:ln w="12700">
            <a:solidFill>
              <a:srgbClr val="000000"/>
            </a:solidFill>
            <a:round/>
            <a:headEnd/>
            <a:tailEnd/>
          </a:ln>
        </p:spPr>
        <p:txBody>
          <a:bodyPr/>
          <a:lstStyle/>
          <a:p>
            <a:endParaRPr lang="it-IT"/>
          </a:p>
        </p:txBody>
      </p:sp>
      <p:sp>
        <p:nvSpPr>
          <p:cNvPr id="17468" name="Freeform 61"/>
          <p:cNvSpPr>
            <a:spLocks/>
          </p:cNvSpPr>
          <p:nvPr/>
        </p:nvSpPr>
        <p:spPr bwMode="auto">
          <a:xfrm>
            <a:off x="7132638" y="4311650"/>
            <a:ext cx="41275" cy="25400"/>
          </a:xfrm>
          <a:custGeom>
            <a:avLst/>
            <a:gdLst>
              <a:gd name="T0" fmla="*/ 41275 w 26"/>
              <a:gd name="T1" fmla="*/ 25400 h 16"/>
              <a:gd name="T2" fmla="*/ 0 w 26"/>
              <a:gd name="T3" fmla="*/ 0 h 16"/>
              <a:gd name="T4" fmla="*/ 0 w 26"/>
              <a:gd name="T5" fmla="*/ 12700 h 16"/>
              <a:gd name="T6" fmla="*/ 26988 w 26"/>
              <a:gd name="T7" fmla="*/ 25400 h 16"/>
              <a:gd name="T8" fmla="*/ 41275 w 26"/>
              <a:gd name="T9" fmla="*/ 25400 h 16"/>
              <a:gd name="T10" fmla="*/ 0 60000 65536"/>
              <a:gd name="T11" fmla="*/ 0 60000 65536"/>
              <a:gd name="T12" fmla="*/ 0 60000 65536"/>
              <a:gd name="T13" fmla="*/ 0 60000 65536"/>
              <a:gd name="T14" fmla="*/ 0 60000 65536"/>
              <a:gd name="T15" fmla="*/ 0 w 26"/>
              <a:gd name="T16" fmla="*/ 0 h 16"/>
              <a:gd name="T17" fmla="*/ 26 w 26"/>
              <a:gd name="T18" fmla="*/ 16 h 16"/>
            </a:gdLst>
            <a:ahLst/>
            <a:cxnLst>
              <a:cxn ang="T10">
                <a:pos x="T0" y="T1"/>
              </a:cxn>
              <a:cxn ang="T11">
                <a:pos x="T2" y="T3"/>
              </a:cxn>
              <a:cxn ang="T12">
                <a:pos x="T4" y="T5"/>
              </a:cxn>
              <a:cxn ang="T13">
                <a:pos x="T6" y="T7"/>
              </a:cxn>
              <a:cxn ang="T14">
                <a:pos x="T8" y="T9"/>
              </a:cxn>
            </a:cxnLst>
            <a:rect l="T15" t="T16" r="T17" b="T18"/>
            <a:pathLst>
              <a:path w="26" h="16">
                <a:moveTo>
                  <a:pt x="26" y="16"/>
                </a:moveTo>
                <a:lnTo>
                  <a:pt x="0" y="0"/>
                </a:lnTo>
                <a:lnTo>
                  <a:pt x="0" y="8"/>
                </a:lnTo>
                <a:lnTo>
                  <a:pt x="17" y="16"/>
                </a:lnTo>
                <a:lnTo>
                  <a:pt x="26" y="16"/>
                </a:lnTo>
                <a:close/>
              </a:path>
            </a:pathLst>
          </a:custGeom>
          <a:noFill/>
          <a:ln w="12700">
            <a:solidFill>
              <a:srgbClr val="000000"/>
            </a:solidFill>
            <a:round/>
            <a:headEnd/>
            <a:tailEnd/>
          </a:ln>
        </p:spPr>
        <p:txBody>
          <a:bodyPr/>
          <a:lstStyle/>
          <a:p>
            <a:endParaRPr lang="it-IT"/>
          </a:p>
        </p:txBody>
      </p:sp>
      <p:sp>
        <p:nvSpPr>
          <p:cNvPr id="17469" name="Freeform 62"/>
          <p:cNvSpPr>
            <a:spLocks/>
          </p:cNvSpPr>
          <p:nvPr/>
        </p:nvSpPr>
        <p:spPr bwMode="auto">
          <a:xfrm>
            <a:off x="6892925" y="4298950"/>
            <a:ext cx="762000" cy="368300"/>
          </a:xfrm>
          <a:custGeom>
            <a:avLst/>
            <a:gdLst>
              <a:gd name="T0" fmla="*/ 668338 w 480"/>
              <a:gd name="T1" fmla="*/ 12700 h 232"/>
              <a:gd name="T2" fmla="*/ 628650 w 480"/>
              <a:gd name="T3" fmla="*/ 0 h 232"/>
              <a:gd name="T4" fmla="*/ 560388 w 480"/>
              <a:gd name="T5" fmla="*/ 0 h 232"/>
              <a:gd name="T6" fmla="*/ 520700 w 480"/>
              <a:gd name="T7" fmla="*/ 25400 h 232"/>
              <a:gd name="T8" fmla="*/ 466725 w 480"/>
              <a:gd name="T9" fmla="*/ 25400 h 232"/>
              <a:gd name="T10" fmla="*/ 427038 w 480"/>
              <a:gd name="T11" fmla="*/ 63500 h 232"/>
              <a:gd name="T12" fmla="*/ 387350 w 480"/>
              <a:gd name="T13" fmla="*/ 63500 h 232"/>
              <a:gd name="T14" fmla="*/ 374650 w 480"/>
              <a:gd name="T15" fmla="*/ 38100 h 232"/>
              <a:gd name="T16" fmla="*/ 333375 w 480"/>
              <a:gd name="T17" fmla="*/ 0 h 232"/>
              <a:gd name="T18" fmla="*/ 280988 w 480"/>
              <a:gd name="T19" fmla="*/ 38100 h 232"/>
              <a:gd name="T20" fmla="*/ 266700 w 480"/>
              <a:gd name="T21" fmla="*/ 38100 h 232"/>
              <a:gd name="T22" fmla="*/ 239713 w 480"/>
              <a:gd name="T23" fmla="*/ 25400 h 232"/>
              <a:gd name="T24" fmla="*/ 200025 w 480"/>
              <a:gd name="T25" fmla="*/ 50800 h 232"/>
              <a:gd name="T26" fmla="*/ 160338 w 480"/>
              <a:gd name="T27" fmla="*/ 88900 h 232"/>
              <a:gd name="T28" fmla="*/ 106363 w 480"/>
              <a:gd name="T29" fmla="*/ 165100 h 232"/>
              <a:gd name="T30" fmla="*/ 39688 w 480"/>
              <a:gd name="T31" fmla="*/ 165100 h 232"/>
              <a:gd name="T32" fmla="*/ 0 w 480"/>
              <a:gd name="T33" fmla="*/ 215900 h 232"/>
              <a:gd name="T34" fmla="*/ 0 w 480"/>
              <a:gd name="T35" fmla="*/ 279400 h 232"/>
              <a:gd name="T36" fmla="*/ 52388 w 480"/>
              <a:gd name="T37" fmla="*/ 317500 h 232"/>
              <a:gd name="T38" fmla="*/ 39688 w 480"/>
              <a:gd name="T39" fmla="*/ 330200 h 232"/>
              <a:gd name="T40" fmla="*/ 66675 w 480"/>
              <a:gd name="T41" fmla="*/ 342900 h 232"/>
              <a:gd name="T42" fmla="*/ 106363 w 480"/>
              <a:gd name="T43" fmla="*/ 368300 h 232"/>
              <a:gd name="T44" fmla="*/ 293688 w 480"/>
              <a:gd name="T45" fmla="*/ 342900 h 232"/>
              <a:gd name="T46" fmla="*/ 293688 w 480"/>
              <a:gd name="T47" fmla="*/ 292100 h 232"/>
              <a:gd name="T48" fmla="*/ 374650 w 480"/>
              <a:gd name="T49" fmla="*/ 266700 h 232"/>
              <a:gd name="T50" fmla="*/ 387350 w 480"/>
              <a:gd name="T51" fmla="*/ 241300 h 232"/>
              <a:gd name="T52" fmla="*/ 454025 w 480"/>
              <a:gd name="T53" fmla="*/ 254000 h 232"/>
              <a:gd name="T54" fmla="*/ 520700 w 480"/>
              <a:gd name="T55" fmla="*/ 177800 h 232"/>
              <a:gd name="T56" fmla="*/ 574675 w 480"/>
              <a:gd name="T57" fmla="*/ 177800 h 232"/>
              <a:gd name="T58" fmla="*/ 641350 w 480"/>
              <a:gd name="T59" fmla="*/ 165100 h 232"/>
              <a:gd name="T60" fmla="*/ 654050 w 480"/>
              <a:gd name="T61" fmla="*/ 165100 h 232"/>
              <a:gd name="T62" fmla="*/ 695325 w 480"/>
              <a:gd name="T63" fmla="*/ 177800 h 232"/>
              <a:gd name="T64" fmla="*/ 722313 w 480"/>
              <a:gd name="T65" fmla="*/ 177800 h 232"/>
              <a:gd name="T66" fmla="*/ 735013 w 480"/>
              <a:gd name="T67" fmla="*/ 101600 h 232"/>
              <a:gd name="T68" fmla="*/ 762000 w 480"/>
              <a:gd name="T69" fmla="*/ 25400 h 232"/>
              <a:gd name="T70" fmla="*/ 668338 w 480"/>
              <a:gd name="T71" fmla="*/ 12700 h 23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80"/>
              <a:gd name="T109" fmla="*/ 0 h 232"/>
              <a:gd name="T110" fmla="*/ 480 w 480"/>
              <a:gd name="T111" fmla="*/ 232 h 23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80" h="232">
                <a:moveTo>
                  <a:pt x="421" y="8"/>
                </a:moveTo>
                <a:lnTo>
                  <a:pt x="396" y="0"/>
                </a:lnTo>
                <a:lnTo>
                  <a:pt x="353" y="0"/>
                </a:lnTo>
                <a:lnTo>
                  <a:pt x="328" y="16"/>
                </a:lnTo>
                <a:lnTo>
                  <a:pt x="294" y="16"/>
                </a:lnTo>
                <a:lnTo>
                  <a:pt x="269" y="40"/>
                </a:lnTo>
                <a:lnTo>
                  <a:pt x="244" y="40"/>
                </a:lnTo>
                <a:lnTo>
                  <a:pt x="236" y="24"/>
                </a:lnTo>
                <a:lnTo>
                  <a:pt x="210" y="0"/>
                </a:lnTo>
                <a:lnTo>
                  <a:pt x="177" y="24"/>
                </a:lnTo>
                <a:lnTo>
                  <a:pt x="168" y="24"/>
                </a:lnTo>
                <a:lnTo>
                  <a:pt x="151" y="16"/>
                </a:lnTo>
                <a:lnTo>
                  <a:pt x="126" y="32"/>
                </a:lnTo>
                <a:lnTo>
                  <a:pt x="101" y="56"/>
                </a:lnTo>
                <a:lnTo>
                  <a:pt x="67" y="104"/>
                </a:lnTo>
                <a:lnTo>
                  <a:pt x="25" y="104"/>
                </a:lnTo>
                <a:lnTo>
                  <a:pt x="0" y="136"/>
                </a:lnTo>
                <a:lnTo>
                  <a:pt x="0" y="176"/>
                </a:lnTo>
                <a:lnTo>
                  <a:pt x="33" y="200"/>
                </a:lnTo>
                <a:lnTo>
                  <a:pt x="25" y="208"/>
                </a:lnTo>
                <a:lnTo>
                  <a:pt x="42" y="216"/>
                </a:lnTo>
                <a:lnTo>
                  <a:pt x="67" y="232"/>
                </a:lnTo>
                <a:lnTo>
                  <a:pt x="185" y="216"/>
                </a:lnTo>
                <a:lnTo>
                  <a:pt x="185" y="184"/>
                </a:lnTo>
                <a:lnTo>
                  <a:pt x="236" y="168"/>
                </a:lnTo>
                <a:lnTo>
                  <a:pt x="244" y="152"/>
                </a:lnTo>
                <a:lnTo>
                  <a:pt x="286" y="160"/>
                </a:lnTo>
                <a:lnTo>
                  <a:pt x="328" y="112"/>
                </a:lnTo>
                <a:lnTo>
                  <a:pt x="362" y="112"/>
                </a:lnTo>
                <a:lnTo>
                  <a:pt x="404" y="104"/>
                </a:lnTo>
                <a:lnTo>
                  <a:pt x="412" y="104"/>
                </a:lnTo>
                <a:lnTo>
                  <a:pt x="438" y="112"/>
                </a:lnTo>
                <a:lnTo>
                  <a:pt x="455" y="112"/>
                </a:lnTo>
                <a:lnTo>
                  <a:pt x="463" y="64"/>
                </a:lnTo>
                <a:lnTo>
                  <a:pt x="480" y="16"/>
                </a:lnTo>
                <a:lnTo>
                  <a:pt x="421" y="8"/>
                </a:lnTo>
                <a:close/>
              </a:path>
            </a:pathLst>
          </a:custGeom>
          <a:solidFill>
            <a:srgbClr val="00A0C6"/>
          </a:solidFill>
          <a:ln w="9525">
            <a:noFill/>
            <a:round/>
            <a:headEnd/>
            <a:tailEnd/>
          </a:ln>
        </p:spPr>
        <p:txBody>
          <a:bodyPr/>
          <a:lstStyle/>
          <a:p>
            <a:endParaRPr lang="it-IT"/>
          </a:p>
        </p:txBody>
      </p:sp>
      <p:sp>
        <p:nvSpPr>
          <p:cNvPr id="17470" name="Freeform 63"/>
          <p:cNvSpPr>
            <a:spLocks/>
          </p:cNvSpPr>
          <p:nvPr/>
        </p:nvSpPr>
        <p:spPr bwMode="auto">
          <a:xfrm>
            <a:off x="7240588" y="4933950"/>
            <a:ext cx="695325" cy="800100"/>
          </a:xfrm>
          <a:custGeom>
            <a:avLst/>
            <a:gdLst>
              <a:gd name="T0" fmla="*/ 200025 w 438"/>
              <a:gd name="T1" fmla="*/ 673100 h 504"/>
              <a:gd name="T2" fmla="*/ 254000 w 438"/>
              <a:gd name="T3" fmla="*/ 698500 h 504"/>
              <a:gd name="T4" fmla="*/ 293688 w 438"/>
              <a:gd name="T5" fmla="*/ 698500 h 504"/>
              <a:gd name="T6" fmla="*/ 320675 w 438"/>
              <a:gd name="T7" fmla="*/ 723900 h 504"/>
              <a:gd name="T8" fmla="*/ 374650 w 438"/>
              <a:gd name="T9" fmla="*/ 787400 h 504"/>
              <a:gd name="T10" fmla="*/ 400050 w 438"/>
              <a:gd name="T11" fmla="*/ 800100 h 504"/>
              <a:gd name="T12" fmla="*/ 414338 w 438"/>
              <a:gd name="T13" fmla="*/ 749300 h 504"/>
              <a:gd name="T14" fmla="*/ 454025 w 438"/>
              <a:gd name="T15" fmla="*/ 736600 h 504"/>
              <a:gd name="T16" fmla="*/ 493713 w 438"/>
              <a:gd name="T17" fmla="*/ 723900 h 504"/>
              <a:gd name="T18" fmla="*/ 587375 w 438"/>
              <a:gd name="T19" fmla="*/ 685800 h 504"/>
              <a:gd name="T20" fmla="*/ 655638 w 438"/>
              <a:gd name="T21" fmla="*/ 685800 h 504"/>
              <a:gd name="T22" fmla="*/ 668338 w 438"/>
              <a:gd name="T23" fmla="*/ 635000 h 504"/>
              <a:gd name="T24" fmla="*/ 641350 w 438"/>
              <a:gd name="T25" fmla="*/ 622300 h 504"/>
              <a:gd name="T26" fmla="*/ 641350 w 438"/>
              <a:gd name="T27" fmla="*/ 571500 h 504"/>
              <a:gd name="T28" fmla="*/ 668338 w 438"/>
              <a:gd name="T29" fmla="*/ 558800 h 504"/>
              <a:gd name="T30" fmla="*/ 695325 w 438"/>
              <a:gd name="T31" fmla="*/ 495300 h 504"/>
              <a:gd name="T32" fmla="*/ 628650 w 438"/>
              <a:gd name="T33" fmla="*/ 444500 h 504"/>
              <a:gd name="T34" fmla="*/ 601663 w 438"/>
              <a:gd name="T35" fmla="*/ 393700 h 504"/>
              <a:gd name="T36" fmla="*/ 587375 w 438"/>
              <a:gd name="T37" fmla="*/ 342900 h 504"/>
              <a:gd name="T38" fmla="*/ 614363 w 438"/>
              <a:gd name="T39" fmla="*/ 292100 h 504"/>
              <a:gd name="T40" fmla="*/ 587375 w 438"/>
              <a:gd name="T41" fmla="*/ 279400 h 504"/>
              <a:gd name="T42" fmla="*/ 587375 w 438"/>
              <a:gd name="T43" fmla="*/ 215900 h 504"/>
              <a:gd name="T44" fmla="*/ 520700 w 438"/>
              <a:gd name="T45" fmla="*/ 254000 h 504"/>
              <a:gd name="T46" fmla="*/ 454025 w 438"/>
              <a:gd name="T47" fmla="*/ 228600 h 504"/>
              <a:gd name="T48" fmla="*/ 387350 w 438"/>
              <a:gd name="T49" fmla="*/ 215900 h 504"/>
              <a:gd name="T50" fmla="*/ 414338 w 438"/>
              <a:gd name="T51" fmla="*/ 165100 h 504"/>
              <a:gd name="T52" fmla="*/ 347663 w 438"/>
              <a:gd name="T53" fmla="*/ 139700 h 504"/>
              <a:gd name="T54" fmla="*/ 293688 w 438"/>
              <a:gd name="T55" fmla="*/ 101600 h 504"/>
              <a:gd name="T56" fmla="*/ 280988 w 438"/>
              <a:gd name="T57" fmla="*/ 63500 h 504"/>
              <a:gd name="T58" fmla="*/ 227013 w 438"/>
              <a:gd name="T59" fmla="*/ 25400 h 504"/>
              <a:gd name="T60" fmla="*/ 200025 w 438"/>
              <a:gd name="T61" fmla="*/ 0 h 504"/>
              <a:gd name="T62" fmla="*/ 187325 w 438"/>
              <a:gd name="T63" fmla="*/ 12700 h 504"/>
              <a:gd name="T64" fmla="*/ 106363 w 438"/>
              <a:gd name="T65" fmla="*/ 12700 h 504"/>
              <a:gd name="T66" fmla="*/ 52388 w 438"/>
              <a:gd name="T67" fmla="*/ 38100 h 504"/>
              <a:gd name="T68" fmla="*/ 12700 w 438"/>
              <a:gd name="T69" fmla="*/ 38100 h 504"/>
              <a:gd name="T70" fmla="*/ 0 w 438"/>
              <a:gd name="T71" fmla="*/ 76200 h 504"/>
              <a:gd name="T72" fmla="*/ 12700 w 438"/>
              <a:gd name="T73" fmla="*/ 127000 h 504"/>
              <a:gd name="T74" fmla="*/ 52388 w 438"/>
              <a:gd name="T75" fmla="*/ 177800 h 504"/>
              <a:gd name="T76" fmla="*/ 93662 w 438"/>
              <a:gd name="T77" fmla="*/ 190500 h 504"/>
              <a:gd name="T78" fmla="*/ 52388 w 438"/>
              <a:gd name="T79" fmla="*/ 203200 h 504"/>
              <a:gd name="T80" fmla="*/ 52388 w 438"/>
              <a:gd name="T81" fmla="*/ 254000 h 504"/>
              <a:gd name="T82" fmla="*/ 12700 w 438"/>
              <a:gd name="T83" fmla="*/ 241300 h 504"/>
              <a:gd name="T84" fmla="*/ 26988 w 438"/>
              <a:gd name="T85" fmla="*/ 266700 h 504"/>
              <a:gd name="T86" fmla="*/ 79375 w 438"/>
              <a:gd name="T87" fmla="*/ 266700 h 504"/>
              <a:gd name="T88" fmla="*/ 79375 w 438"/>
              <a:gd name="T89" fmla="*/ 317500 h 504"/>
              <a:gd name="T90" fmla="*/ 93662 w 438"/>
              <a:gd name="T91" fmla="*/ 368300 h 504"/>
              <a:gd name="T92" fmla="*/ 160338 w 438"/>
              <a:gd name="T93" fmla="*/ 406400 h 504"/>
              <a:gd name="T94" fmla="*/ 119063 w 438"/>
              <a:gd name="T95" fmla="*/ 431800 h 504"/>
              <a:gd name="T96" fmla="*/ 160338 w 438"/>
              <a:gd name="T97" fmla="*/ 495300 h 504"/>
              <a:gd name="T98" fmla="*/ 79375 w 438"/>
              <a:gd name="T99" fmla="*/ 520700 h 504"/>
              <a:gd name="T100" fmla="*/ 93662 w 438"/>
              <a:gd name="T101" fmla="*/ 558800 h 504"/>
              <a:gd name="T102" fmla="*/ 52388 w 438"/>
              <a:gd name="T103" fmla="*/ 558800 h 504"/>
              <a:gd name="T104" fmla="*/ 39688 w 438"/>
              <a:gd name="T105" fmla="*/ 609600 h 504"/>
              <a:gd name="T106" fmla="*/ 0 w 438"/>
              <a:gd name="T107" fmla="*/ 635000 h 504"/>
              <a:gd name="T108" fmla="*/ 12700 w 438"/>
              <a:gd name="T109" fmla="*/ 660400 h 504"/>
              <a:gd name="T110" fmla="*/ 12700 w 438"/>
              <a:gd name="T111" fmla="*/ 723900 h 504"/>
              <a:gd name="T112" fmla="*/ 26988 w 438"/>
              <a:gd name="T113" fmla="*/ 723900 h 504"/>
              <a:gd name="T114" fmla="*/ 160338 w 438"/>
              <a:gd name="T115" fmla="*/ 800100 h 504"/>
              <a:gd name="T116" fmla="*/ 160338 w 438"/>
              <a:gd name="T117" fmla="*/ 787400 h 504"/>
              <a:gd name="T118" fmla="*/ 200025 w 438"/>
              <a:gd name="T119" fmla="*/ 673100 h 50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8"/>
              <a:gd name="T181" fmla="*/ 0 h 504"/>
              <a:gd name="T182" fmla="*/ 438 w 438"/>
              <a:gd name="T183" fmla="*/ 504 h 50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8" h="504">
                <a:moveTo>
                  <a:pt x="126" y="424"/>
                </a:moveTo>
                <a:lnTo>
                  <a:pt x="160" y="440"/>
                </a:lnTo>
                <a:lnTo>
                  <a:pt x="185" y="440"/>
                </a:lnTo>
                <a:lnTo>
                  <a:pt x="202" y="456"/>
                </a:lnTo>
                <a:lnTo>
                  <a:pt x="236" y="496"/>
                </a:lnTo>
                <a:lnTo>
                  <a:pt x="252" y="504"/>
                </a:lnTo>
                <a:lnTo>
                  <a:pt x="261" y="472"/>
                </a:lnTo>
                <a:lnTo>
                  <a:pt x="286" y="464"/>
                </a:lnTo>
                <a:lnTo>
                  <a:pt x="311" y="456"/>
                </a:lnTo>
                <a:lnTo>
                  <a:pt x="370" y="432"/>
                </a:lnTo>
                <a:lnTo>
                  <a:pt x="413" y="432"/>
                </a:lnTo>
                <a:lnTo>
                  <a:pt x="421" y="400"/>
                </a:lnTo>
                <a:lnTo>
                  <a:pt x="404" y="392"/>
                </a:lnTo>
                <a:lnTo>
                  <a:pt x="404" y="360"/>
                </a:lnTo>
                <a:lnTo>
                  <a:pt x="421" y="352"/>
                </a:lnTo>
                <a:lnTo>
                  <a:pt x="438" y="312"/>
                </a:lnTo>
                <a:lnTo>
                  <a:pt x="396" y="280"/>
                </a:lnTo>
                <a:lnTo>
                  <a:pt x="379" y="248"/>
                </a:lnTo>
                <a:lnTo>
                  <a:pt x="370" y="216"/>
                </a:lnTo>
                <a:lnTo>
                  <a:pt x="387" y="184"/>
                </a:lnTo>
                <a:lnTo>
                  <a:pt x="370" y="176"/>
                </a:lnTo>
                <a:lnTo>
                  <a:pt x="370" y="136"/>
                </a:lnTo>
                <a:lnTo>
                  <a:pt x="328" y="160"/>
                </a:lnTo>
                <a:lnTo>
                  <a:pt x="286" y="144"/>
                </a:lnTo>
                <a:lnTo>
                  <a:pt x="244" y="136"/>
                </a:lnTo>
                <a:lnTo>
                  <a:pt x="261" y="104"/>
                </a:lnTo>
                <a:lnTo>
                  <a:pt x="219" y="88"/>
                </a:lnTo>
                <a:lnTo>
                  <a:pt x="185" y="64"/>
                </a:lnTo>
                <a:lnTo>
                  <a:pt x="177" y="40"/>
                </a:lnTo>
                <a:lnTo>
                  <a:pt x="143" y="16"/>
                </a:lnTo>
                <a:lnTo>
                  <a:pt x="126" y="0"/>
                </a:lnTo>
                <a:lnTo>
                  <a:pt x="118" y="8"/>
                </a:lnTo>
                <a:lnTo>
                  <a:pt x="67" y="8"/>
                </a:lnTo>
                <a:lnTo>
                  <a:pt x="33" y="24"/>
                </a:lnTo>
                <a:lnTo>
                  <a:pt x="8" y="24"/>
                </a:lnTo>
                <a:lnTo>
                  <a:pt x="0" y="48"/>
                </a:lnTo>
                <a:lnTo>
                  <a:pt x="8" y="80"/>
                </a:lnTo>
                <a:lnTo>
                  <a:pt x="33" y="112"/>
                </a:lnTo>
                <a:lnTo>
                  <a:pt x="59" y="120"/>
                </a:lnTo>
                <a:lnTo>
                  <a:pt x="33" y="128"/>
                </a:lnTo>
                <a:lnTo>
                  <a:pt x="33" y="160"/>
                </a:lnTo>
                <a:lnTo>
                  <a:pt x="8" y="152"/>
                </a:lnTo>
                <a:lnTo>
                  <a:pt x="17" y="168"/>
                </a:lnTo>
                <a:lnTo>
                  <a:pt x="50" y="168"/>
                </a:lnTo>
                <a:lnTo>
                  <a:pt x="50" y="200"/>
                </a:lnTo>
                <a:lnTo>
                  <a:pt x="59" y="232"/>
                </a:lnTo>
                <a:lnTo>
                  <a:pt x="101" y="256"/>
                </a:lnTo>
                <a:lnTo>
                  <a:pt x="75" y="272"/>
                </a:lnTo>
                <a:lnTo>
                  <a:pt x="101" y="312"/>
                </a:lnTo>
                <a:lnTo>
                  <a:pt x="50" y="328"/>
                </a:lnTo>
                <a:lnTo>
                  <a:pt x="59" y="352"/>
                </a:lnTo>
                <a:lnTo>
                  <a:pt x="33" y="352"/>
                </a:lnTo>
                <a:lnTo>
                  <a:pt x="25" y="384"/>
                </a:lnTo>
                <a:lnTo>
                  <a:pt x="0" y="400"/>
                </a:lnTo>
                <a:lnTo>
                  <a:pt x="8" y="416"/>
                </a:lnTo>
                <a:lnTo>
                  <a:pt x="8" y="456"/>
                </a:lnTo>
                <a:lnTo>
                  <a:pt x="17" y="456"/>
                </a:lnTo>
                <a:lnTo>
                  <a:pt x="101" y="504"/>
                </a:lnTo>
                <a:lnTo>
                  <a:pt x="101" y="496"/>
                </a:lnTo>
                <a:lnTo>
                  <a:pt x="126" y="424"/>
                </a:lnTo>
                <a:close/>
              </a:path>
            </a:pathLst>
          </a:custGeom>
          <a:solidFill>
            <a:srgbClr val="00A0C6"/>
          </a:solidFill>
          <a:ln w="9525">
            <a:noFill/>
            <a:round/>
            <a:headEnd/>
            <a:tailEnd/>
          </a:ln>
        </p:spPr>
        <p:txBody>
          <a:bodyPr/>
          <a:lstStyle/>
          <a:p>
            <a:endParaRPr lang="it-IT"/>
          </a:p>
        </p:txBody>
      </p:sp>
      <p:sp>
        <p:nvSpPr>
          <p:cNvPr id="17471" name="Freeform 64"/>
          <p:cNvSpPr>
            <a:spLocks/>
          </p:cNvSpPr>
          <p:nvPr/>
        </p:nvSpPr>
        <p:spPr bwMode="auto">
          <a:xfrm>
            <a:off x="6892925" y="4298950"/>
            <a:ext cx="762000" cy="368300"/>
          </a:xfrm>
          <a:custGeom>
            <a:avLst/>
            <a:gdLst>
              <a:gd name="T0" fmla="*/ 668338 w 480"/>
              <a:gd name="T1" fmla="*/ 12700 h 232"/>
              <a:gd name="T2" fmla="*/ 628650 w 480"/>
              <a:gd name="T3" fmla="*/ 0 h 232"/>
              <a:gd name="T4" fmla="*/ 560388 w 480"/>
              <a:gd name="T5" fmla="*/ 0 h 232"/>
              <a:gd name="T6" fmla="*/ 520700 w 480"/>
              <a:gd name="T7" fmla="*/ 25400 h 232"/>
              <a:gd name="T8" fmla="*/ 466725 w 480"/>
              <a:gd name="T9" fmla="*/ 25400 h 232"/>
              <a:gd name="T10" fmla="*/ 427038 w 480"/>
              <a:gd name="T11" fmla="*/ 63500 h 232"/>
              <a:gd name="T12" fmla="*/ 387350 w 480"/>
              <a:gd name="T13" fmla="*/ 63500 h 232"/>
              <a:gd name="T14" fmla="*/ 374650 w 480"/>
              <a:gd name="T15" fmla="*/ 38100 h 232"/>
              <a:gd name="T16" fmla="*/ 333375 w 480"/>
              <a:gd name="T17" fmla="*/ 0 h 232"/>
              <a:gd name="T18" fmla="*/ 280988 w 480"/>
              <a:gd name="T19" fmla="*/ 38100 h 232"/>
              <a:gd name="T20" fmla="*/ 266700 w 480"/>
              <a:gd name="T21" fmla="*/ 38100 h 232"/>
              <a:gd name="T22" fmla="*/ 239713 w 480"/>
              <a:gd name="T23" fmla="*/ 25400 h 232"/>
              <a:gd name="T24" fmla="*/ 200025 w 480"/>
              <a:gd name="T25" fmla="*/ 50800 h 232"/>
              <a:gd name="T26" fmla="*/ 160338 w 480"/>
              <a:gd name="T27" fmla="*/ 88900 h 232"/>
              <a:gd name="T28" fmla="*/ 106363 w 480"/>
              <a:gd name="T29" fmla="*/ 165100 h 232"/>
              <a:gd name="T30" fmla="*/ 39688 w 480"/>
              <a:gd name="T31" fmla="*/ 165100 h 232"/>
              <a:gd name="T32" fmla="*/ 0 w 480"/>
              <a:gd name="T33" fmla="*/ 215900 h 232"/>
              <a:gd name="T34" fmla="*/ 0 w 480"/>
              <a:gd name="T35" fmla="*/ 279400 h 232"/>
              <a:gd name="T36" fmla="*/ 52388 w 480"/>
              <a:gd name="T37" fmla="*/ 317500 h 232"/>
              <a:gd name="T38" fmla="*/ 39688 w 480"/>
              <a:gd name="T39" fmla="*/ 330200 h 232"/>
              <a:gd name="T40" fmla="*/ 66675 w 480"/>
              <a:gd name="T41" fmla="*/ 342900 h 232"/>
              <a:gd name="T42" fmla="*/ 106363 w 480"/>
              <a:gd name="T43" fmla="*/ 368300 h 232"/>
              <a:gd name="T44" fmla="*/ 293688 w 480"/>
              <a:gd name="T45" fmla="*/ 342900 h 232"/>
              <a:gd name="T46" fmla="*/ 293688 w 480"/>
              <a:gd name="T47" fmla="*/ 292100 h 232"/>
              <a:gd name="T48" fmla="*/ 374650 w 480"/>
              <a:gd name="T49" fmla="*/ 266700 h 232"/>
              <a:gd name="T50" fmla="*/ 387350 w 480"/>
              <a:gd name="T51" fmla="*/ 241300 h 232"/>
              <a:gd name="T52" fmla="*/ 454025 w 480"/>
              <a:gd name="T53" fmla="*/ 254000 h 232"/>
              <a:gd name="T54" fmla="*/ 520700 w 480"/>
              <a:gd name="T55" fmla="*/ 177800 h 232"/>
              <a:gd name="T56" fmla="*/ 574675 w 480"/>
              <a:gd name="T57" fmla="*/ 177800 h 232"/>
              <a:gd name="T58" fmla="*/ 641350 w 480"/>
              <a:gd name="T59" fmla="*/ 165100 h 232"/>
              <a:gd name="T60" fmla="*/ 641350 w 480"/>
              <a:gd name="T61" fmla="*/ 165100 h 232"/>
              <a:gd name="T62" fmla="*/ 654050 w 480"/>
              <a:gd name="T63" fmla="*/ 165100 h 232"/>
              <a:gd name="T64" fmla="*/ 695325 w 480"/>
              <a:gd name="T65" fmla="*/ 177800 h 232"/>
              <a:gd name="T66" fmla="*/ 722313 w 480"/>
              <a:gd name="T67" fmla="*/ 177800 h 232"/>
              <a:gd name="T68" fmla="*/ 735013 w 480"/>
              <a:gd name="T69" fmla="*/ 101600 h 232"/>
              <a:gd name="T70" fmla="*/ 762000 w 480"/>
              <a:gd name="T71" fmla="*/ 25400 h 232"/>
              <a:gd name="T72" fmla="*/ 668338 w 480"/>
              <a:gd name="T73" fmla="*/ 12700 h 23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80"/>
              <a:gd name="T112" fmla="*/ 0 h 232"/>
              <a:gd name="T113" fmla="*/ 480 w 480"/>
              <a:gd name="T114" fmla="*/ 232 h 23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80" h="232">
                <a:moveTo>
                  <a:pt x="421" y="8"/>
                </a:moveTo>
                <a:lnTo>
                  <a:pt x="396" y="0"/>
                </a:lnTo>
                <a:lnTo>
                  <a:pt x="353" y="0"/>
                </a:lnTo>
                <a:lnTo>
                  <a:pt x="328" y="16"/>
                </a:lnTo>
                <a:lnTo>
                  <a:pt x="294" y="16"/>
                </a:lnTo>
                <a:lnTo>
                  <a:pt x="269" y="40"/>
                </a:lnTo>
                <a:lnTo>
                  <a:pt x="244" y="40"/>
                </a:lnTo>
                <a:lnTo>
                  <a:pt x="236" y="24"/>
                </a:lnTo>
                <a:lnTo>
                  <a:pt x="210" y="0"/>
                </a:lnTo>
                <a:lnTo>
                  <a:pt x="177" y="24"/>
                </a:lnTo>
                <a:lnTo>
                  <a:pt x="168" y="24"/>
                </a:lnTo>
                <a:lnTo>
                  <a:pt x="151" y="16"/>
                </a:lnTo>
                <a:lnTo>
                  <a:pt x="126" y="32"/>
                </a:lnTo>
                <a:lnTo>
                  <a:pt x="101" y="56"/>
                </a:lnTo>
                <a:lnTo>
                  <a:pt x="67" y="104"/>
                </a:lnTo>
                <a:lnTo>
                  <a:pt x="25" y="104"/>
                </a:lnTo>
                <a:lnTo>
                  <a:pt x="0" y="136"/>
                </a:lnTo>
                <a:lnTo>
                  <a:pt x="0" y="176"/>
                </a:lnTo>
                <a:lnTo>
                  <a:pt x="33" y="200"/>
                </a:lnTo>
                <a:lnTo>
                  <a:pt x="25" y="208"/>
                </a:lnTo>
                <a:lnTo>
                  <a:pt x="42" y="216"/>
                </a:lnTo>
                <a:lnTo>
                  <a:pt x="67" y="232"/>
                </a:lnTo>
                <a:lnTo>
                  <a:pt x="185" y="216"/>
                </a:lnTo>
                <a:lnTo>
                  <a:pt x="185" y="184"/>
                </a:lnTo>
                <a:lnTo>
                  <a:pt x="236" y="168"/>
                </a:lnTo>
                <a:lnTo>
                  <a:pt x="244" y="152"/>
                </a:lnTo>
                <a:lnTo>
                  <a:pt x="286" y="160"/>
                </a:lnTo>
                <a:lnTo>
                  <a:pt x="328" y="112"/>
                </a:lnTo>
                <a:lnTo>
                  <a:pt x="362" y="112"/>
                </a:lnTo>
                <a:lnTo>
                  <a:pt x="404" y="104"/>
                </a:lnTo>
                <a:lnTo>
                  <a:pt x="412" y="104"/>
                </a:lnTo>
                <a:lnTo>
                  <a:pt x="438" y="112"/>
                </a:lnTo>
                <a:lnTo>
                  <a:pt x="455" y="112"/>
                </a:lnTo>
                <a:lnTo>
                  <a:pt x="463" y="64"/>
                </a:lnTo>
                <a:lnTo>
                  <a:pt x="480" y="16"/>
                </a:lnTo>
                <a:lnTo>
                  <a:pt x="421" y="8"/>
                </a:lnTo>
                <a:close/>
              </a:path>
            </a:pathLst>
          </a:custGeom>
          <a:noFill/>
          <a:ln w="12700">
            <a:solidFill>
              <a:srgbClr val="000000"/>
            </a:solidFill>
            <a:round/>
            <a:headEnd/>
            <a:tailEnd/>
          </a:ln>
        </p:spPr>
        <p:txBody>
          <a:bodyPr/>
          <a:lstStyle/>
          <a:p>
            <a:endParaRPr lang="it-IT"/>
          </a:p>
        </p:txBody>
      </p:sp>
      <p:sp>
        <p:nvSpPr>
          <p:cNvPr id="17472" name="Freeform 65"/>
          <p:cNvSpPr>
            <a:spLocks/>
          </p:cNvSpPr>
          <p:nvPr/>
        </p:nvSpPr>
        <p:spPr bwMode="auto">
          <a:xfrm>
            <a:off x="7240588" y="4933950"/>
            <a:ext cx="695325" cy="800100"/>
          </a:xfrm>
          <a:custGeom>
            <a:avLst/>
            <a:gdLst>
              <a:gd name="T0" fmla="*/ 200025 w 438"/>
              <a:gd name="T1" fmla="*/ 673100 h 504"/>
              <a:gd name="T2" fmla="*/ 254000 w 438"/>
              <a:gd name="T3" fmla="*/ 698500 h 504"/>
              <a:gd name="T4" fmla="*/ 293688 w 438"/>
              <a:gd name="T5" fmla="*/ 698500 h 504"/>
              <a:gd name="T6" fmla="*/ 320675 w 438"/>
              <a:gd name="T7" fmla="*/ 723900 h 504"/>
              <a:gd name="T8" fmla="*/ 374650 w 438"/>
              <a:gd name="T9" fmla="*/ 787400 h 504"/>
              <a:gd name="T10" fmla="*/ 400050 w 438"/>
              <a:gd name="T11" fmla="*/ 800100 h 504"/>
              <a:gd name="T12" fmla="*/ 414338 w 438"/>
              <a:gd name="T13" fmla="*/ 749300 h 504"/>
              <a:gd name="T14" fmla="*/ 454025 w 438"/>
              <a:gd name="T15" fmla="*/ 736600 h 504"/>
              <a:gd name="T16" fmla="*/ 493713 w 438"/>
              <a:gd name="T17" fmla="*/ 723900 h 504"/>
              <a:gd name="T18" fmla="*/ 587375 w 438"/>
              <a:gd name="T19" fmla="*/ 685800 h 504"/>
              <a:gd name="T20" fmla="*/ 655638 w 438"/>
              <a:gd name="T21" fmla="*/ 685800 h 504"/>
              <a:gd name="T22" fmla="*/ 668338 w 438"/>
              <a:gd name="T23" fmla="*/ 635000 h 504"/>
              <a:gd name="T24" fmla="*/ 641350 w 438"/>
              <a:gd name="T25" fmla="*/ 622300 h 504"/>
              <a:gd name="T26" fmla="*/ 641350 w 438"/>
              <a:gd name="T27" fmla="*/ 571500 h 504"/>
              <a:gd name="T28" fmla="*/ 668338 w 438"/>
              <a:gd name="T29" fmla="*/ 558800 h 504"/>
              <a:gd name="T30" fmla="*/ 695325 w 438"/>
              <a:gd name="T31" fmla="*/ 495300 h 504"/>
              <a:gd name="T32" fmla="*/ 628650 w 438"/>
              <a:gd name="T33" fmla="*/ 444500 h 504"/>
              <a:gd name="T34" fmla="*/ 601663 w 438"/>
              <a:gd name="T35" fmla="*/ 393700 h 504"/>
              <a:gd name="T36" fmla="*/ 587375 w 438"/>
              <a:gd name="T37" fmla="*/ 342900 h 504"/>
              <a:gd name="T38" fmla="*/ 614363 w 438"/>
              <a:gd name="T39" fmla="*/ 292100 h 504"/>
              <a:gd name="T40" fmla="*/ 587375 w 438"/>
              <a:gd name="T41" fmla="*/ 279400 h 504"/>
              <a:gd name="T42" fmla="*/ 587375 w 438"/>
              <a:gd name="T43" fmla="*/ 215900 h 504"/>
              <a:gd name="T44" fmla="*/ 520700 w 438"/>
              <a:gd name="T45" fmla="*/ 254000 h 504"/>
              <a:gd name="T46" fmla="*/ 454025 w 438"/>
              <a:gd name="T47" fmla="*/ 228600 h 504"/>
              <a:gd name="T48" fmla="*/ 387350 w 438"/>
              <a:gd name="T49" fmla="*/ 215900 h 504"/>
              <a:gd name="T50" fmla="*/ 414338 w 438"/>
              <a:gd name="T51" fmla="*/ 165100 h 504"/>
              <a:gd name="T52" fmla="*/ 347663 w 438"/>
              <a:gd name="T53" fmla="*/ 139700 h 504"/>
              <a:gd name="T54" fmla="*/ 293688 w 438"/>
              <a:gd name="T55" fmla="*/ 101600 h 504"/>
              <a:gd name="T56" fmla="*/ 280988 w 438"/>
              <a:gd name="T57" fmla="*/ 63500 h 504"/>
              <a:gd name="T58" fmla="*/ 227013 w 438"/>
              <a:gd name="T59" fmla="*/ 25400 h 504"/>
              <a:gd name="T60" fmla="*/ 200025 w 438"/>
              <a:gd name="T61" fmla="*/ 0 h 504"/>
              <a:gd name="T62" fmla="*/ 187325 w 438"/>
              <a:gd name="T63" fmla="*/ 12700 h 504"/>
              <a:gd name="T64" fmla="*/ 106363 w 438"/>
              <a:gd name="T65" fmla="*/ 12700 h 504"/>
              <a:gd name="T66" fmla="*/ 52388 w 438"/>
              <a:gd name="T67" fmla="*/ 38100 h 504"/>
              <a:gd name="T68" fmla="*/ 12700 w 438"/>
              <a:gd name="T69" fmla="*/ 38100 h 504"/>
              <a:gd name="T70" fmla="*/ 0 w 438"/>
              <a:gd name="T71" fmla="*/ 76200 h 504"/>
              <a:gd name="T72" fmla="*/ 12700 w 438"/>
              <a:gd name="T73" fmla="*/ 127000 h 504"/>
              <a:gd name="T74" fmla="*/ 52388 w 438"/>
              <a:gd name="T75" fmla="*/ 177800 h 504"/>
              <a:gd name="T76" fmla="*/ 93662 w 438"/>
              <a:gd name="T77" fmla="*/ 190500 h 504"/>
              <a:gd name="T78" fmla="*/ 52388 w 438"/>
              <a:gd name="T79" fmla="*/ 203200 h 504"/>
              <a:gd name="T80" fmla="*/ 52388 w 438"/>
              <a:gd name="T81" fmla="*/ 254000 h 504"/>
              <a:gd name="T82" fmla="*/ 12700 w 438"/>
              <a:gd name="T83" fmla="*/ 241300 h 504"/>
              <a:gd name="T84" fmla="*/ 26988 w 438"/>
              <a:gd name="T85" fmla="*/ 266700 h 504"/>
              <a:gd name="T86" fmla="*/ 79375 w 438"/>
              <a:gd name="T87" fmla="*/ 266700 h 504"/>
              <a:gd name="T88" fmla="*/ 79375 w 438"/>
              <a:gd name="T89" fmla="*/ 317500 h 504"/>
              <a:gd name="T90" fmla="*/ 93662 w 438"/>
              <a:gd name="T91" fmla="*/ 368300 h 504"/>
              <a:gd name="T92" fmla="*/ 160338 w 438"/>
              <a:gd name="T93" fmla="*/ 406400 h 504"/>
              <a:gd name="T94" fmla="*/ 119063 w 438"/>
              <a:gd name="T95" fmla="*/ 431800 h 504"/>
              <a:gd name="T96" fmla="*/ 160338 w 438"/>
              <a:gd name="T97" fmla="*/ 495300 h 504"/>
              <a:gd name="T98" fmla="*/ 79375 w 438"/>
              <a:gd name="T99" fmla="*/ 520700 h 504"/>
              <a:gd name="T100" fmla="*/ 93662 w 438"/>
              <a:gd name="T101" fmla="*/ 558800 h 504"/>
              <a:gd name="T102" fmla="*/ 52388 w 438"/>
              <a:gd name="T103" fmla="*/ 558800 h 504"/>
              <a:gd name="T104" fmla="*/ 39688 w 438"/>
              <a:gd name="T105" fmla="*/ 609600 h 504"/>
              <a:gd name="T106" fmla="*/ 0 w 438"/>
              <a:gd name="T107" fmla="*/ 635000 h 504"/>
              <a:gd name="T108" fmla="*/ 12700 w 438"/>
              <a:gd name="T109" fmla="*/ 660400 h 504"/>
              <a:gd name="T110" fmla="*/ 12700 w 438"/>
              <a:gd name="T111" fmla="*/ 723900 h 504"/>
              <a:gd name="T112" fmla="*/ 26988 w 438"/>
              <a:gd name="T113" fmla="*/ 723900 h 504"/>
              <a:gd name="T114" fmla="*/ 160338 w 438"/>
              <a:gd name="T115" fmla="*/ 800100 h 504"/>
              <a:gd name="T116" fmla="*/ 160338 w 438"/>
              <a:gd name="T117" fmla="*/ 787400 h 504"/>
              <a:gd name="T118" fmla="*/ 200025 w 438"/>
              <a:gd name="T119" fmla="*/ 673100 h 50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38"/>
              <a:gd name="T181" fmla="*/ 0 h 504"/>
              <a:gd name="T182" fmla="*/ 438 w 438"/>
              <a:gd name="T183" fmla="*/ 504 h 50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38" h="504">
                <a:moveTo>
                  <a:pt x="126" y="424"/>
                </a:moveTo>
                <a:lnTo>
                  <a:pt x="160" y="440"/>
                </a:lnTo>
                <a:lnTo>
                  <a:pt x="185" y="440"/>
                </a:lnTo>
                <a:lnTo>
                  <a:pt x="202" y="456"/>
                </a:lnTo>
                <a:lnTo>
                  <a:pt x="236" y="496"/>
                </a:lnTo>
                <a:lnTo>
                  <a:pt x="252" y="504"/>
                </a:lnTo>
                <a:lnTo>
                  <a:pt x="261" y="472"/>
                </a:lnTo>
                <a:lnTo>
                  <a:pt x="286" y="464"/>
                </a:lnTo>
                <a:lnTo>
                  <a:pt x="311" y="456"/>
                </a:lnTo>
                <a:lnTo>
                  <a:pt x="370" y="432"/>
                </a:lnTo>
                <a:lnTo>
                  <a:pt x="413" y="432"/>
                </a:lnTo>
                <a:lnTo>
                  <a:pt x="421" y="400"/>
                </a:lnTo>
                <a:lnTo>
                  <a:pt x="404" y="392"/>
                </a:lnTo>
                <a:lnTo>
                  <a:pt x="404" y="360"/>
                </a:lnTo>
                <a:lnTo>
                  <a:pt x="421" y="352"/>
                </a:lnTo>
                <a:lnTo>
                  <a:pt x="438" y="312"/>
                </a:lnTo>
                <a:lnTo>
                  <a:pt x="396" y="280"/>
                </a:lnTo>
                <a:lnTo>
                  <a:pt x="379" y="248"/>
                </a:lnTo>
                <a:lnTo>
                  <a:pt x="370" y="216"/>
                </a:lnTo>
                <a:lnTo>
                  <a:pt x="387" y="184"/>
                </a:lnTo>
                <a:lnTo>
                  <a:pt x="370" y="176"/>
                </a:lnTo>
                <a:lnTo>
                  <a:pt x="370" y="136"/>
                </a:lnTo>
                <a:lnTo>
                  <a:pt x="328" y="160"/>
                </a:lnTo>
                <a:lnTo>
                  <a:pt x="286" y="144"/>
                </a:lnTo>
                <a:lnTo>
                  <a:pt x="244" y="136"/>
                </a:lnTo>
                <a:lnTo>
                  <a:pt x="261" y="104"/>
                </a:lnTo>
                <a:lnTo>
                  <a:pt x="219" y="88"/>
                </a:lnTo>
                <a:lnTo>
                  <a:pt x="185" y="64"/>
                </a:lnTo>
                <a:lnTo>
                  <a:pt x="177" y="40"/>
                </a:lnTo>
                <a:lnTo>
                  <a:pt x="143" y="16"/>
                </a:lnTo>
                <a:lnTo>
                  <a:pt x="126" y="0"/>
                </a:lnTo>
                <a:lnTo>
                  <a:pt x="118" y="8"/>
                </a:lnTo>
                <a:lnTo>
                  <a:pt x="67" y="8"/>
                </a:lnTo>
                <a:lnTo>
                  <a:pt x="33" y="24"/>
                </a:lnTo>
                <a:lnTo>
                  <a:pt x="8" y="24"/>
                </a:lnTo>
                <a:lnTo>
                  <a:pt x="0" y="48"/>
                </a:lnTo>
                <a:lnTo>
                  <a:pt x="8" y="80"/>
                </a:lnTo>
                <a:lnTo>
                  <a:pt x="33" y="112"/>
                </a:lnTo>
                <a:lnTo>
                  <a:pt x="59" y="120"/>
                </a:lnTo>
                <a:lnTo>
                  <a:pt x="33" y="128"/>
                </a:lnTo>
                <a:lnTo>
                  <a:pt x="33" y="160"/>
                </a:lnTo>
                <a:lnTo>
                  <a:pt x="8" y="152"/>
                </a:lnTo>
                <a:lnTo>
                  <a:pt x="17" y="168"/>
                </a:lnTo>
                <a:lnTo>
                  <a:pt x="50" y="168"/>
                </a:lnTo>
                <a:lnTo>
                  <a:pt x="50" y="200"/>
                </a:lnTo>
                <a:lnTo>
                  <a:pt x="59" y="232"/>
                </a:lnTo>
                <a:lnTo>
                  <a:pt x="101" y="256"/>
                </a:lnTo>
                <a:lnTo>
                  <a:pt x="75" y="272"/>
                </a:lnTo>
                <a:lnTo>
                  <a:pt x="101" y="312"/>
                </a:lnTo>
                <a:lnTo>
                  <a:pt x="50" y="328"/>
                </a:lnTo>
                <a:lnTo>
                  <a:pt x="59" y="352"/>
                </a:lnTo>
                <a:lnTo>
                  <a:pt x="33" y="352"/>
                </a:lnTo>
                <a:lnTo>
                  <a:pt x="25" y="384"/>
                </a:lnTo>
                <a:lnTo>
                  <a:pt x="0" y="400"/>
                </a:lnTo>
                <a:lnTo>
                  <a:pt x="8" y="416"/>
                </a:lnTo>
                <a:lnTo>
                  <a:pt x="8" y="456"/>
                </a:lnTo>
                <a:lnTo>
                  <a:pt x="17" y="456"/>
                </a:lnTo>
                <a:lnTo>
                  <a:pt x="101" y="504"/>
                </a:lnTo>
                <a:lnTo>
                  <a:pt x="101" y="496"/>
                </a:lnTo>
                <a:lnTo>
                  <a:pt x="126" y="424"/>
                </a:lnTo>
                <a:close/>
              </a:path>
            </a:pathLst>
          </a:custGeom>
          <a:noFill/>
          <a:ln w="12700">
            <a:solidFill>
              <a:srgbClr val="000000"/>
            </a:solidFill>
            <a:round/>
            <a:headEnd/>
            <a:tailEnd/>
          </a:ln>
        </p:spPr>
        <p:txBody>
          <a:bodyPr/>
          <a:lstStyle/>
          <a:p>
            <a:endParaRPr lang="it-IT"/>
          </a:p>
        </p:txBody>
      </p:sp>
      <p:sp>
        <p:nvSpPr>
          <p:cNvPr id="17473" name="Freeform 66"/>
          <p:cNvSpPr>
            <a:spLocks/>
          </p:cNvSpPr>
          <p:nvPr/>
        </p:nvSpPr>
        <p:spPr bwMode="auto">
          <a:xfrm>
            <a:off x="7400925" y="5607050"/>
            <a:ext cx="333375" cy="558800"/>
          </a:xfrm>
          <a:custGeom>
            <a:avLst/>
            <a:gdLst>
              <a:gd name="T0" fmla="*/ 239713 w 210"/>
              <a:gd name="T1" fmla="*/ 482600 h 352"/>
              <a:gd name="T2" fmla="*/ 293688 w 210"/>
              <a:gd name="T3" fmla="*/ 457200 h 352"/>
              <a:gd name="T4" fmla="*/ 293688 w 210"/>
              <a:gd name="T5" fmla="*/ 393700 h 352"/>
              <a:gd name="T6" fmla="*/ 333375 w 210"/>
              <a:gd name="T7" fmla="*/ 368300 h 352"/>
              <a:gd name="T8" fmla="*/ 307975 w 210"/>
              <a:gd name="T9" fmla="*/ 304800 h 352"/>
              <a:gd name="T10" fmla="*/ 266700 w 210"/>
              <a:gd name="T11" fmla="*/ 292100 h 352"/>
              <a:gd name="T12" fmla="*/ 227013 w 210"/>
              <a:gd name="T13" fmla="*/ 241300 h 352"/>
              <a:gd name="T14" fmla="*/ 214313 w 210"/>
              <a:gd name="T15" fmla="*/ 152400 h 352"/>
              <a:gd name="T16" fmla="*/ 214313 w 210"/>
              <a:gd name="T17" fmla="*/ 114300 h 352"/>
              <a:gd name="T18" fmla="*/ 160338 w 210"/>
              <a:gd name="T19" fmla="*/ 50800 h 352"/>
              <a:gd name="T20" fmla="*/ 133350 w 210"/>
              <a:gd name="T21" fmla="*/ 25400 h 352"/>
              <a:gd name="T22" fmla="*/ 93662 w 210"/>
              <a:gd name="T23" fmla="*/ 25400 h 352"/>
              <a:gd name="T24" fmla="*/ 39688 w 210"/>
              <a:gd name="T25" fmla="*/ 0 h 352"/>
              <a:gd name="T26" fmla="*/ 0 w 210"/>
              <a:gd name="T27" fmla="*/ 114300 h 352"/>
              <a:gd name="T28" fmla="*/ 0 w 210"/>
              <a:gd name="T29" fmla="*/ 127000 h 352"/>
              <a:gd name="T30" fmla="*/ 26988 w 210"/>
              <a:gd name="T31" fmla="*/ 139700 h 352"/>
              <a:gd name="T32" fmla="*/ 52388 w 210"/>
              <a:gd name="T33" fmla="*/ 165100 h 352"/>
              <a:gd name="T34" fmla="*/ 52388 w 210"/>
              <a:gd name="T35" fmla="*/ 190500 h 352"/>
              <a:gd name="T36" fmla="*/ 52388 w 210"/>
              <a:gd name="T37" fmla="*/ 254000 h 352"/>
              <a:gd name="T38" fmla="*/ 66675 w 210"/>
              <a:gd name="T39" fmla="*/ 393700 h 352"/>
              <a:gd name="T40" fmla="*/ 106363 w 210"/>
              <a:gd name="T41" fmla="*/ 457200 h 352"/>
              <a:gd name="T42" fmla="*/ 173037 w 210"/>
              <a:gd name="T43" fmla="*/ 508000 h 352"/>
              <a:gd name="T44" fmla="*/ 214313 w 210"/>
              <a:gd name="T45" fmla="*/ 558800 h 352"/>
              <a:gd name="T46" fmla="*/ 239713 w 210"/>
              <a:gd name="T47" fmla="*/ 546100 h 352"/>
              <a:gd name="T48" fmla="*/ 239713 w 210"/>
              <a:gd name="T49" fmla="*/ 482600 h 3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10"/>
              <a:gd name="T76" fmla="*/ 0 h 352"/>
              <a:gd name="T77" fmla="*/ 210 w 210"/>
              <a:gd name="T78" fmla="*/ 352 h 3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10" h="352">
                <a:moveTo>
                  <a:pt x="151" y="304"/>
                </a:moveTo>
                <a:lnTo>
                  <a:pt x="185" y="288"/>
                </a:lnTo>
                <a:lnTo>
                  <a:pt x="185" y="248"/>
                </a:lnTo>
                <a:lnTo>
                  <a:pt x="210" y="232"/>
                </a:lnTo>
                <a:lnTo>
                  <a:pt x="194" y="192"/>
                </a:lnTo>
                <a:lnTo>
                  <a:pt x="168" y="184"/>
                </a:lnTo>
                <a:lnTo>
                  <a:pt x="143" y="152"/>
                </a:lnTo>
                <a:lnTo>
                  <a:pt x="135" y="96"/>
                </a:lnTo>
                <a:lnTo>
                  <a:pt x="135" y="72"/>
                </a:lnTo>
                <a:lnTo>
                  <a:pt x="101" y="32"/>
                </a:lnTo>
                <a:lnTo>
                  <a:pt x="84" y="16"/>
                </a:lnTo>
                <a:lnTo>
                  <a:pt x="59" y="16"/>
                </a:lnTo>
                <a:lnTo>
                  <a:pt x="25" y="0"/>
                </a:lnTo>
                <a:lnTo>
                  <a:pt x="0" y="72"/>
                </a:lnTo>
                <a:lnTo>
                  <a:pt x="0" y="80"/>
                </a:lnTo>
                <a:lnTo>
                  <a:pt x="17" y="88"/>
                </a:lnTo>
                <a:lnTo>
                  <a:pt x="33" y="104"/>
                </a:lnTo>
                <a:lnTo>
                  <a:pt x="33" y="120"/>
                </a:lnTo>
                <a:lnTo>
                  <a:pt x="33" y="160"/>
                </a:lnTo>
                <a:lnTo>
                  <a:pt x="42" y="248"/>
                </a:lnTo>
                <a:lnTo>
                  <a:pt x="67" y="288"/>
                </a:lnTo>
                <a:lnTo>
                  <a:pt x="109" y="320"/>
                </a:lnTo>
                <a:lnTo>
                  <a:pt x="135" y="352"/>
                </a:lnTo>
                <a:lnTo>
                  <a:pt x="151" y="344"/>
                </a:lnTo>
                <a:lnTo>
                  <a:pt x="151" y="304"/>
                </a:lnTo>
                <a:close/>
              </a:path>
            </a:pathLst>
          </a:custGeom>
          <a:solidFill>
            <a:srgbClr val="00A0C6"/>
          </a:solidFill>
          <a:ln w="9525">
            <a:noFill/>
            <a:round/>
            <a:headEnd/>
            <a:tailEnd/>
          </a:ln>
        </p:spPr>
        <p:txBody>
          <a:bodyPr/>
          <a:lstStyle/>
          <a:p>
            <a:endParaRPr lang="it-IT"/>
          </a:p>
        </p:txBody>
      </p:sp>
      <p:sp>
        <p:nvSpPr>
          <p:cNvPr id="17474" name="Freeform 67"/>
          <p:cNvSpPr>
            <a:spLocks/>
          </p:cNvSpPr>
          <p:nvPr/>
        </p:nvSpPr>
        <p:spPr bwMode="auto">
          <a:xfrm>
            <a:off x="7615238" y="5607050"/>
            <a:ext cx="962025" cy="1117600"/>
          </a:xfrm>
          <a:custGeom>
            <a:avLst/>
            <a:gdLst>
              <a:gd name="T0" fmla="*/ 962025 w 606"/>
              <a:gd name="T1" fmla="*/ 38100 h 704"/>
              <a:gd name="T2" fmla="*/ 882650 w 606"/>
              <a:gd name="T3" fmla="*/ 0 h 704"/>
              <a:gd name="T4" fmla="*/ 841375 w 606"/>
              <a:gd name="T5" fmla="*/ 88900 h 704"/>
              <a:gd name="T6" fmla="*/ 708025 w 606"/>
              <a:gd name="T7" fmla="*/ 114300 h 704"/>
              <a:gd name="T8" fmla="*/ 601662 w 606"/>
              <a:gd name="T9" fmla="*/ 88900 h 704"/>
              <a:gd name="T10" fmla="*/ 454025 w 606"/>
              <a:gd name="T11" fmla="*/ 165100 h 704"/>
              <a:gd name="T12" fmla="*/ 374650 w 606"/>
              <a:gd name="T13" fmla="*/ 215900 h 704"/>
              <a:gd name="T14" fmla="*/ 212725 w 606"/>
              <a:gd name="T15" fmla="*/ 292100 h 704"/>
              <a:gd name="T16" fmla="*/ 119063 w 606"/>
              <a:gd name="T17" fmla="*/ 317500 h 704"/>
              <a:gd name="T18" fmla="*/ 119063 w 606"/>
              <a:gd name="T19" fmla="*/ 368300 h 704"/>
              <a:gd name="T20" fmla="*/ 79375 w 606"/>
              <a:gd name="T21" fmla="*/ 457200 h 704"/>
              <a:gd name="T22" fmla="*/ 25400 w 606"/>
              <a:gd name="T23" fmla="*/ 546100 h 704"/>
              <a:gd name="T24" fmla="*/ 52388 w 606"/>
              <a:gd name="T25" fmla="*/ 622300 h 704"/>
              <a:gd name="T26" fmla="*/ 93662 w 606"/>
              <a:gd name="T27" fmla="*/ 736600 h 704"/>
              <a:gd name="T28" fmla="*/ 187325 w 606"/>
              <a:gd name="T29" fmla="*/ 762000 h 704"/>
              <a:gd name="T30" fmla="*/ 454025 w 606"/>
              <a:gd name="T31" fmla="*/ 749300 h 704"/>
              <a:gd name="T32" fmla="*/ 534987 w 606"/>
              <a:gd name="T33" fmla="*/ 787400 h 704"/>
              <a:gd name="T34" fmla="*/ 466725 w 606"/>
              <a:gd name="T35" fmla="*/ 812800 h 704"/>
              <a:gd name="T36" fmla="*/ 333375 w 606"/>
              <a:gd name="T37" fmla="*/ 774700 h 704"/>
              <a:gd name="T38" fmla="*/ 254000 w 606"/>
              <a:gd name="T39" fmla="*/ 812800 h 704"/>
              <a:gd name="T40" fmla="*/ 254000 w 606"/>
              <a:gd name="T41" fmla="*/ 901700 h 704"/>
              <a:gd name="T42" fmla="*/ 320675 w 606"/>
              <a:gd name="T43" fmla="*/ 939800 h 704"/>
              <a:gd name="T44" fmla="*/ 374650 w 606"/>
              <a:gd name="T45" fmla="*/ 1066800 h 704"/>
              <a:gd name="T46" fmla="*/ 441325 w 606"/>
              <a:gd name="T47" fmla="*/ 1041400 h 704"/>
              <a:gd name="T48" fmla="*/ 534987 w 606"/>
              <a:gd name="T49" fmla="*/ 1041400 h 704"/>
              <a:gd name="T50" fmla="*/ 520700 w 606"/>
              <a:gd name="T51" fmla="*/ 901700 h 704"/>
              <a:gd name="T52" fmla="*/ 587375 w 606"/>
              <a:gd name="T53" fmla="*/ 927100 h 704"/>
              <a:gd name="T54" fmla="*/ 614362 w 606"/>
              <a:gd name="T55" fmla="*/ 914400 h 704"/>
              <a:gd name="T56" fmla="*/ 560387 w 606"/>
              <a:gd name="T57" fmla="*/ 838200 h 704"/>
              <a:gd name="T58" fmla="*/ 722312 w 606"/>
              <a:gd name="T59" fmla="*/ 838200 h 704"/>
              <a:gd name="T60" fmla="*/ 695325 w 606"/>
              <a:gd name="T61" fmla="*/ 736600 h 704"/>
              <a:gd name="T62" fmla="*/ 695325 w 606"/>
              <a:gd name="T63" fmla="*/ 711200 h 704"/>
              <a:gd name="T64" fmla="*/ 762000 w 606"/>
              <a:gd name="T65" fmla="*/ 762000 h 704"/>
              <a:gd name="T66" fmla="*/ 735012 w 606"/>
              <a:gd name="T67" fmla="*/ 698500 h 704"/>
              <a:gd name="T68" fmla="*/ 560387 w 606"/>
              <a:gd name="T69" fmla="*/ 609600 h 704"/>
              <a:gd name="T70" fmla="*/ 534987 w 606"/>
              <a:gd name="T71" fmla="*/ 635000 h 704"/>
              <a:gd name="T72" fmla="*/ 493712 w 606"/>
              <a:gd name="T73" fmla="*/ 647700 h 704"/>
              <a:gd name="T74" fmla="*/ 466725 w 606"/>
              <a:gd name="T75" fmla="*/ 596900 h 704"/>
              <a:gd name="T76" fmla="*/ 534987 w 606"/>
              <a:gd name="T77" fmla="*/ 571500 h 704"/>
              <a:gd name="T78" fmla="*/ 508000 w 606"/>
              <a:gd name="T79" fmla="*/ 508000 h 704"/>
              <a:gd name="T80" fmla="*/ 374650 w 606"/>
              <a:gd name="T81" fmla="*/ 381000 h 704"/>
              <a:gd name="T82" fmla="*/ 414338 w 606"/>
              <a:gd name="T83" fmla="*/ 317500 h 704"/>
              <a:gd name="T84" fmla="*/ 466725 w 606"/>
              <a:gd name="T85" fmla="*/ 368300 h 704"/>
              <a:gd name="T86" fmla="*/ 534987 w 606"/>
              <a:gd name="T87" fmla="*/ 419100 h 704"/>
              <a:gd name="T88" fmla="*/ 574675 w 606"/>
              <a:gd name="T89" fmla="*/ 330200 h 704"/>
              <a:gd name="T90" fmla="*/ 614362 w 606"/>
              <a:gd name="T91" fmla="*/ 228600 h 704"/>
              <a:gd name="T92" fmla="*/ 788987 w 606"/>
              <a:gd name="T93" fmla="*/ 177800 h 704"/>
              <a:gd name="T94" fmla="*/ 895350 w 606"/>
              <a:gd name="T95" fmla="*/ 177800 h 704"/>
              <a:gd name="T96" fmla="*/ 949325 w 606"/>
              <a:gd name="T97" fmla="*/ 152400 h 7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6"/>
              <a:gd name="T148" fmla="*/ 0 h 704"/>
              <a:gd name="T149" fmla="*/ 606 w 606"/>
              <a:gd name="T150" fmla="*/ 704 h 7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6" h="704">
                <a:moveTo>
                  <a:pt x="589" y="72"/>
                </a:moveTo>
                <a:lnTo>
                  <a:pt x="606" y="24"/>
                </a:lnTo>
                <a:lnTo>
                  <a:pt x="581" y="0"/>
                </a:lnTo>
                <a:lnTo>
                  <a:pt x="556" y="0"/>
                </a:lnTo>
                <a:lnTo>
                  <a:pt x="564" y="40"/>
                </a:lnTo>
                <a:lnTo>
                  <a:pt x="530" y="56"/>
                </a:lnTo>
                <a:lnTo>
                  <a:pt x="471" y="72"/>
                </a:lnTo>
                <a:lnTo>
                  <a:pt x="446" y="72"/>
                </a:lnTo>
                <a:lnTo>
                  <a:pt x="412" y="72"/>
                </a:lnTo>
                <a:lnTo>
                  <a:pt x="379" y="56"/>
                </a:lnTo>
                <a:lnTo>
                  <a:pt x="328" y="88"/>
                </a:lnTo>
                <a:lnTo>
                  <a:pt x="286" y="104"/>
                </a:lnTo>
                <a:lnTo>
                  <a:pt x="244" y="104"/>
                </a:lnTo>
                <a:lnTo>
                  <a:pt x="236" y="136"/>
                </a:lnTo>
                <a:lnTo>
                  <a:pt x="168" y="144"/>
                </a:lnTo>
                <a:lnTo>
                  <a:pt x="134" y="184"/>
                </a:lnTo>
                <a:lnTo>
                  <a:pt x="109" y="184"/>
                </a:lnTo>
                <a:lnTo>
                  <a:pt x="75" y="200"/>
                </a:lnTo>
                <a:lnTo>
                  <a:pt x="67" y="200"/>
                </a:lnTo>
                <a:lnTo>
                  <a:pt x="75" y="232"/>
                </a:lnTo>
                <a:lnTo>
                  <a:pt x="50" y="248"/>
                </a:lnTo>
                <a:lnTo>
                  <a:pt x="50" y="288"/>
                </a:lnTo>
                <a:lnTo>
                  <a:pt x="16" y="304"/>
                </a:lnTo>
                <a:lnTo>
                  <a:pt x="16" y="344"/>
                </a:lnTo>
                <a:lnTo>
                  <a:pt x="0" y="352"/>
                </a:lnTo>
                <a:lnTo>
                  <a:pt x="33" y="392"/>
                </a:lnTo>
                <a:lnTo>
                  <a:pt x="75" y="424"/>
                </a:lnTo>
                <a:lnTo>
                  <a:pt x="59" y="464"/>
                </a:lnTo>
                <a:lnTo>
                  <a:pt x="92" y="464"/>
                </a:lnTo>
                <a:lnTo>
                  <a:pt x="118" y="480"/>
                </a:lnTo>
                <a:lnTo>
                  <a:pt x="202" y="480"/>
                </a:lnTo>
                <a:lnTo>
                  <a:pt x="286" y="472"/>
                </a:lnTo>
                <a:lnTo>
                  <a:pt x="362" y="480"/>
                </a:lnTo>
                <a:lnTo>
                  <a:pt x="337" y="496"/>
                </a:lnTo>
                <a:lnTo>
                  <a:pt x="328" y="512"/>
                </a:lnTo>
                <a:lnTo>
                  <a:pt x="294" y="512"/>
                </a:lnTo>
                <a:lnTo>
                  <a:pt x="261" y="504"/>
                </a:lnTo>
                <a:lnTo>
                  <a:pt x="210" y="488"/>
                </a:lnTo>
                <a:lnTo>
                  <a:pt x="185" y="504"/>
                </a:lnTo>
                <a:lnTo>
                  <a:pt x="160" y="512"/>
                </a:lnTo>
                <a:lnTo>
                  <a:pt x="134" y="552"/>
                </a:lnTo>
                <a:lnTo>
                  <a:pt x="160" y="568"/>
                </a:lnTo>
                <a:lnTo>
                  <a:pt x="185" y="584"/>
                </a:lnTo>
                <a:lnTo>
                  <a:pt x="202" y="592"/>
                </a:lnTo>
                <a:lnTo>
                  <a:pt x="210" y="624"/>
                </a:lnTo>
                <a:lnTo>
                  <a:pt x="236" y="672"/>
                </a:lnTo>
                <a:lnTo>
                  <a:pt x="252" y="648"/>
                </a:lnTo>
                <a:lnTo>
                  <a:pt x="278" y="656"/>
                </a:lnTo>
                <a:lnTo>
                  <a:pt x="311" y="704"/>
                </a:lnTo>
                <a:lnTo>
                  <a:pt x="337" y="656"/>
                </a:lnTo>
                <a:lnTo>
                  <a:pt x="396" y="688"/>
                </a:lnTo>
                <a:lnTo>
                  <a:pt x="328" y="568"/>
                </a:lnTo>
                <a:lnTo>
                  <a:pt x="353" y="576"/>
                </a:lnTo>
                <a:lnTo>
                  <a:pt x="370" y="584"/>
                </a:lnTo>
                <a:lnTo>
                  <a:pt x="370" y="600"/>
                </a:lnTo>
                <a:lnTo>
                  <a:pt x="387" y="576"/>
                </a:lnTo>
                <a:lnTo>
                  <a:pt x="412" y="560"/>
                </a:lnTo>
                <a:lnTo>
                  <a:pt x="353" y="528"/>
                </a:lnTo>
                <a:lnTo>
                  <a:pt x="404" y="512"/>
                </a:lnTo>
                <a:lnTo>
                  <a:pt x="455" y="528"/>
                </a:lnTo>
                <a:lnTo>
                  <a:pt x="446" y="488"/>
                </a:lnTo>
                <a:lnTo>
                  <a:pt x="438" y="464"/>
                </a:lnTo>
                <a:lnTo>
                  <a:pt x="412" y="448"/>
                </a:lnTo>
                <a:lnTo>
                  <a:pt x="438" y="448"/>
                </a:lnTo>
                <a:lnTo>
                  <a:pt x="455" y="464"/>
                </a:lnTo>
                <a:lnTo>
                  <a:pt x="480" y="480"/>
                </a:lnTo>
                <a:lnTo>
                  <a:pt x="514" y="472"/>
                </a:lnTo>
                <a:lnTo>
                  <a:pt x="463" y="440"/>
                </a:lnTo>
                <a:lnTo>
                  <a:pt x="421" y="408"/>
                </a:lnTo>
                <a:lnTo>
                  <a:pt x="353" y="384"/>
                </a:lnTo>
                <a:lnTo>
                  <a:pt x="337" y="384"/>
                </a:lnTo>
                <a:lnTo>
                  <a:pt x="337" y="400"/>
                </a:lnTo>
                <a:lnTo>
                  <a:pt x="345" y="416"/>
                </a:lnTo>
                <a:lnTo>
                  <a:pt x="311" y="408"/>
                </a:lnTo>
                <a:lnTo>
                  <a:pt x="294" y="400"/>
                </a:lnTo>
                <a:lnTo>
                  <a:pt x="294" y="376"/>
                </a:lnTo>
                <a:lnTo>
                  <a:pt x="294" y="352"/>
                </a:lnTo>
                <a:lnTo>
                  <a:pt x="337" y="360"/>
                </a:lnTo>
                <a:lnTo>
                  <a:pt x="337" y="336"/>
                </a:lnTo>
                <a:lnTo>
                  <a:pt x="320" y="320"/>
                </a:lnTo>
                <a:lnTo>
                  <a:pt x="269" y="288"/>
                </a:lnTo>
                <a:lnTo>
                  <a:pt x="236" y="240"/>
                </a:lnTo>
                <a:lnTo>
                  <a:pt x="244" y="224"/>
                </a:lnTo>
                <a:lnTo>
                  <a:pt x="261" y="200"/>
                </a:lnTo>
                <a:lnTo>
                  <a:pt x="269" y="224"/>
                </a:lnTo>
                <a:lnTo>
                  <a:pt x="294" y="232"/>
                </a:lnTo>
                <a:lnTo>
                  <a:pt x="320" y="240"/>
                </a:lnTo>
                <a:lnTo>
                  <a:pt x="337" y="264"/>
                </a:lnTo>
                <a:lnTo>
                  <a:pt x="337" y="232"/>
                </a:lnTo>
                <a:lnTo>
                  <a:pt x="362" y="208"/>
                </a:lnTo>
                <a:lnTo>
                  <a:pt x="370" y="160"/>
                </a:lnTo>
                <a:lnTo>
                  <a:pt x="387" y="144"/>
                </a:lnTo>
                <a:lnTo>
                  <a:pt x="412" y="136"/>
                </a:lnTo>
                <a:lnTo>
                  <a:pt x="497" y="112"/>
                </a:lnTo>
                <a:lnTo>
                  <a:pt x="539" y="112"/>
                </a:lnTo>
                <a:lnTo>
                  <a:pt x="564" y="112"/>
                </a:lnTo>
                <a:lnTo>
                  <a:pt x="573" y="128"/>
                </a:lnTo>
                <a:lnTo>
                  <a:pt x="598" y="96"/>
                </a:lnTo>
                <a:lnTo>
                  <a:pt x="589" y="72"/>
                </a:lnTo>
                <a:close/>
              </a:path>
            </a:pathLst>
          </a:custGeom>
          <a:solidFill>
            <a:srgbClr val="00A0C6"/>
          </a:solidFill>
          <a:ln w="9525">
            <a:noFill/>
            <a:round/>
            <a:headEnd/>
            <a:tailEnd/>
          </a:ln>
        </p:spPr>
        <p:txBody>
          <a:bodyPr/>
          <a:lstStyle/>
          <a:p>
            <a:endParaRPr lang="it-IT"/>
          </a:p>
        </p:txBody>
      </p:sp>
      <p:sp>
        <p:nvSpPr>
          <p:cNvPr id="17475" name="Freeform 68"/>
          <p:cNvSpPr>
            <a:spLocks/>
          </p:cNvSpPr>
          <p:nvPr/>
        </p:nvSpPr>
        <p:spPr bwMode="auto">
          <a:xfrm>
            <a:off x="7400925" y="5607050"/>
            <a:ext cx="333375" cy="558800"/>
          </a:xfrm>
          <a:custGeom>
            <a:avLst/>
            <a:gdLst>
              <a:gd name="T0" fmla="*/ 239713 w 210"/>
              <a:gd name="T1" fmla="*/ 482600 h 352"/>
              <a:gd name="T2" fmla="*/ 293688 w 210"/>
              <a:gd name="T3" fmla="*/ 457200 h 352"/>
              <a:gd name="T4" fmla="*/ 293688 w 210"/>
              <a:gd name="T5" fmla="*/ 393700 h 352"/>
              <a:gd name="T6" fmla="*/ 333375 w 210"/>
              <a:gd name="T7" fmla="*/ 368300 h 352"/>
              <a:gd name="T8" fmla="*/ 307975 w 210"/>
              <a:gd name="T9" fmla="*/ 304800 h 352"/>
              <a:gd name="T10" fmla="*/ 266700 w 210"/>
              <a:gd name="T11" fmla="*/ 292100 h 352"/>
              <a:gd name="T12" fmla="*/ 227013 w 210"/>
              <a:gd name="T13" fmla="*/ 241300 h 352"/>
              <a:gd name="T14" fmla="*/ 214313 w 210"/>
              <a:gd name="T15" fmla="*/ 152400 h 352"/>
              <a:gd name="T16" fmla="*/ 214313 w 210"/>
              <a:gd name="T17" fmla="*/ 114300 h 352"/>
              <a:gd name="T18" fmla="*/ 214313 w 210"/>
              <a:gd name="T19" fmla="*/ 114300 h 352"/>
              <a:gd name="T20" fmla="*/ 160338 w 210"/>
              <a:gd name="T21" fmla="*/ 50800 h 352"/>
              <a:gd name="T22" fmla="*/ 133350 w 210"/>
              <a:gd name="T23" fmla="*/ 25400 h 352"/>
              <a:gd name="T24" fmla="*/ 93662 w 210"/>
              <a:gd name="T25" fmla="*/ 25400 h 352"/>
              <a:gd name="T26" fmla="*/ 39688 w 210"/>
              <a:gd name="T27" fmla="*/ 0 h 352"/>
              <a:gd name="T28" fmla="*/ 0 w 210"/>
              <a:gd name="T29" fmla="*/ 114300 h 352"/>
              <a:gd name="T30" fmla="*/ 0 w 210"/>
              <a:gd name="T31" fmla="*/ 127000 h 352"/>
              <a:gd name="T32" fmla="*/ 26988 w 210"/>
              <a:gd name="T33" fmla="*/ 139700 h 352"/>
              <a:gd name="T34" fmla="*/ 52388 w 210"/>
              <a:gd name="T35" fmla="*/ 165100 h 352"/>
              <a:gd name="T36" fmla="*/ 52388 w 210"/>
              <a:gd name="T37" fmla="*/ 190500 h 352"/>
              <a:gd name="T38" fmla="*/ 52388 w 210"/>
              <a:gd name="T39" fmla="*/ 254000 h 352"/>
              <a:gd name="T40" fmla="*/ 66675 w 210"/>
              <a:gd name="T41" fmla="*/ 393700 h 352"/>
              <a:gd name="T42" fmla="*/ 106363 w 210"/>
              <a:gd name="T43" fmla="*/ 457200 h 352"/>
              <a:gd name="T44" fmla="*/ 173037 w 210"/>
              <a:gd name="T45" fmla="*/ 508000 h 352"/>
              <a:gd name="T46" fmla="*/ 214313 w 210"/>
              <a:gd name="T47" fmla="*/ 558800 h 352"/>
              <a:gd name="T48" fmla="*/ 239713 w 210"/>
              <a:gd name="T49" fmla="*/ 546100 h 352"/>
              <a:gd name="T50" fmla="*/ 239713 w 210"/>
              <a:gd name="T51" fmla="*/ 482600 h 3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0"/>
              <a:gd name="T79" fmla="*/ 0 h 352"/>
              <a:gd name="T80" fmla="*/ 210 w 210"/>
              <a:gd name="T81" fmla="*/ 352 h 3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0" h="352">
                <a:moveTo>
                  <a:pt x="151" y="304"/>
                </a:moveTo>
                <a:lnTo>
                  <a:pt x="185" y="288"/>
                </a:lnTo>
                <a:lnTo>
                  <a:pt x="185" y="248"/>
                </a:lnTo>
                <a:lnTo>
                  <a:pt x="210" y="232"/>
                </a:lnTo>
                <a:lnTo>
                  <a:pt x="194" y="192"/>
                </a:lnTo>
                <a:lnTo>
                  <a:pt x="168" y="184"/>
                </a:lnTo>
                <a:lnTo>
                  <a:pt x="143" y="152"/>
                </a:lnTo>
                <a:lnTo>
                  <a:pt x="135" y="96"/>
                </a:lnTo>
                <a:lnTo>
                  <a:pt x="135" y="72"/>
                </a:lnTo>
                <a:lnTo>
                  <a:pt x="101" y="32"/>
                </a:lnTo>
                <a:lnTo>
                  <a:pt x="84" y="16"/>
                </a:lnTo>
                <a:lnTo>
                  <a:pt x="59" y="16"/>
                </a:lnTo>
                <a:lnTo>
                  <a:pt x="25" y="0"/>
                </a:lnTo>
                <a:lnTo>
                  <a:pt x="0" y="72"/>
                </a:lnTo>
                <a:lnTo>
                  <a:pt x="0" y="80"/>
                </a:lnTo>
                <a:lnTo>
                  <a:pt x="17" y="88"/>
                </a:lnTo>
                <a:lnTo>
                  <a:pt x="33" y="104"/>
                </a:lnTo>
                <a:lnTo>
                  <a:pt x="33" y="120"/>
                </a:lnTo>
                <a:lnTo>
                  <a:pt x="33" y="160"/>
                </a:lnTo>
                <a:lnTo>
                  <a:pt x="42" y="248"/>
                </a:lnTo>
                <a:lnTo>
                  <a:pt x="67" y="288"/>
                </a:lnTo>
                <a:lnTo>
                  <a:pt x="109" y="320"/>
                </a:lnTo>
                <a:lnTo>
                  <a:pt x="135" y="352"/>
                </a:lnTo>
                <a:lnTo>
                  <a:pt x="151" y="344"/>
                </a:lnTo>
                <a:lnTo>
                  <a:pt x="151" y="304"/>
                </a:lnTo>
                <a:close/>
              </a:path>
            </a:pathLst>
          </a:custGeom>
          <a:noFill/>
          <a:ln w="12700">
            <a:solidFill>
              <a:srgbClr val="000000"/>
            </a:solidFill>
            <a:round/>
            <a:headEnd/>
            <a:tailEnd/>
          </a:ln>
        </p:spPr>
        <p:txBody>
          <a:bodyPr/>
          <a:lstStyle/>
          <a:p>
            <a:endParaRPr lang="it-IT"/>
          </a:p>
        </p:txBody>
      </p:sp>
      <p:sp>
        <p:nvSpPr>
          <p:cNvPr id="17476" name="Freeform 69"/>
          <p:cNvSpPr>
            <a:spLocks/>
          </p:cNvSpPr>
          <p:nvPr/>
        </p:nvSpPr>
        <p:spPr bwMode="auto">
          <a:xfrm>
            <a:off x="7615238" y="5607050"/>
            <a:ext cx="962025" cy="1117600"/>
          </a:xfrm>
          <a:custGeom>
            <a:avLst/>
            <a:gdLst>
              <a:gd name="T0" fmla="*/ 962025 w 606"/>
              <a:gd name="T1" fmla="*/ 38100 h 704"/>
              <a:gd name="T2" fmla="*/ 882650 w 606"/>
              <a:gd name="T3" fmla="*/ 0 h 704"/>
              <a:gd name="T4" fmla="*/ 841375 w 606"/>
              <a:gd name="T5" fmla="*/ 88900 h 704"/>
              <a:gd name="T6" fmla="*/ 708025 w 606"/>
              <a:gd name="T7" fmla="*/ 114300 h 704"/>
              <a:gd name="T8" fmla="*/ 601662 w 606"/>
              <a:gd name="T9" fmla="*/ 88900 h 704"/>
              <a:gd name="T10" fmla="*/ 454025 w 606"/>
              <a:gd name="T11" fmla="*/ 165100 h 704"/>
              <a:gd name="T12" fmla="*/ 374650 w 606"/>
              <a:gd name="T13" fmla="*/ 215900 h 704"/>
              <a:gd name="T14" fmla="*/ 212725 w 606"/>
              <a:gd name="T15" fmla="*/ 292100 h 704"/>
              <a:gd name="T16" fmla="*/ 119063 w 606"/>
              <a:gd name="T17" fmla="*/ 317500 h 704"/>
              <a:gd name="T18" fmla="*/ 119063 w 606"/>
              <a:gd name="T19" fmla="*/ 368300 h 704"/>
              <a:gd name="T20" fmla="*/ 79375 w 606"/>
              <a:gd name="T21" fmla="*/ 457200 h 704"/>
              <a:gd name="T22" fmla="*/ 25400 w 606"/>
              <a:gd name="T23" fmla="*/ 546100 h 704"/>
              <a:gd name="T24" fmla="*/ 52388 w 606"/>
              <a:gd name="T25" fmla="*/ 622300 h 704"/>
              <a:gd name="T26" fmla="*/ 93662 w 606"/>
              <a:gd name="T27" fmla="*/ 736600 h 704"/>
              <a:gd name="T28" fmla="*/ 187325 w 606"/>
              <a:gd name="T29" fmla="*/ 762000 h 704"/>
              <a:gd name="T30" fmla="*/ 454025 w 606"/>
              <a:gd name="T31" fmla="*/ 749300 h 704"/>
              <a:gd name="T32" fmla="*/ 534987 w 606"/>
              <a:gd name="T33" fmla="*/ 787400 h 704"/>
              <a:gd name="T34" fmla="*/ 466725 w 606"/>
              <a:gd name="T35" fmla="*/ 812800 h 704"/>
              <a:gd name="T36" fmla="*/ 333375 w 606"/>
              <a:gd name="T37" fmla="*/ 774700 h 704"/>
              <a:gd name="T38" fmla="*/ 254000 w 606"/>
              <a:gd name="T39" fmla="*/ 812800 h 704"/>
              <a:gd name="T40" fmla="*/ 254000 w 606"/>
              <a:gd name="T41" fmla="*/ 901700 h 704"/>
              <a:gd name="T42" fmla="*/ 320675 w 606"/>
              <a:gd name="T43" fmla="*/ 939800 h 704"/>
              <a:gd name="T44" fmla="*/ 374650 w 606"/>
              <a:gd name="T45" fmla="*/ 1066800 h 704"/>
              <a:gd name="T46" fmla="*/ 441325 w 606"/>
              <a:gd name="T47" fmla="*/ 1041400 h 704"/>
              <a:gd name="T48" fmla="*/ 534987 w 606"/>
              <a:gd name="T49" fmla="*/ 1041400 h 704"/>
              <a:gd name="T50" fmla="*/ 520700 w 606"/>
              <a:gd name="T51" fmla="*/ 901700 h 704"/>
              <a:gd name="T52" fmla="*/ 587375 w 606"/>
              <a:gd name="T53" fmla="*/ 927100 h 704"/>
              <a:gd name="T54" fmla="*/ 614362 w 606"/>
              <a:gd name="T55" fmla="*/ 914400 h 704"/>
              <a:gd name="T56" fmla="*/ 560387 w 606"/>
              <a:gd name="T57" fmla="*/ 838200 h 704"/>
              <a:gd name="T58" fmla="*/ 722312 w 606"/>
              <a:gd name="T59" fmla="*/ 838200 h 704"/>
              <a:gd name="T60" fmla="*/ 695325 w 606"/>
              <a:gd name="T61" fmla="*/ 736600 h 704"/>
              <a:gd name="T62" fmla="*/ 695325 w 606"/>
              <a:gd name="T63" fmla="*/ 711200 h 704"/>
              <a:gd name="T64" fmla="*/ 762000 w 606"/>
              <a:gd name="T65" fmla="*/ 762000 h 704"/>
              <a:gd name="T66" fmla="*/ 735012 w 606"/>
              <a:gd name="T67" fmla="*/ 698500 h 704"/>
              <a:gd name="T68" fmla="*/ 560387 w 606"/>
              <a:gd name="T69" fmla="*/ 609600 h 704"/>
              <a:gd name="T70" fmla="*/ 534987 w 606"/>
              <a:gd name="T71" fmla="*/ 635000 h 704"/>
              <a:gd name="T72" fmla="*/ 493712 w 606"/>
              <a:gd name="T73" fmla="*/ 647700 h 704"/>
              <a:gd name="T74" fmla="*/ 466725 w 606"/>
              <a:gd name="T75" fmla="*/ 596900 h 704"/>
              <a:gd name="T76" fmla="*/ 534987 w 606"/>
              <a:gd name="T77" fmla="*/ 571500 h 704"/>
              <a:gd name="T78" fmla="*/ 508000 w 606"/>
              <a:gd name="T79" fmla="*/ 508000 h 704"/>
              <a:gd name="T80" fmla="*/ 374650 w 606"/>
              <a:gd name="T81" fmla="*/ 381000 h 704"/>
              <a:gd name="T82" fmla="*/ 414338 w 606"/>
              <a:gd name="T83" fmla="*/ 317500 h 704"/>
              <a:gd name="T84" fmla="*/ 466725 w 606"/>
              <a:gd name="T85" fmla="*/ 368300 h 704"/>
              <a:gd name="T86" fmla="*/ 534987 w 606"/>
              <a:gd name="T87" fmla="*/ 419100 h 704"/>
              <a:gd name="T88" fmla="*/ 574675 w 606"/>
              <a:gd name="T89" fmla="*/ 330200 h 704"/>
              <a:gd name="T90" fmla="*/ 614362 w 606"/>
              <a:gd name="T91" fmla="*/ 228600 h 704"/>
              <a:gd name="T92" fmla="*/ 788987 w 606"/>
              <a:gd name="T93" fmla="*/ 177800 h 704"/>
              <a:gd name="T94" fmla="*/ 895350 w 606"/>
              <a:gd name="T95" fmla="*/ 177800 h 704"/>
              <a:gd name="T96" fmla="*/ 949325 w 606"/>
              <a:gd name="T97" fmla="*/ 152400 h 70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06"/>
              <a:gd name="T148" fmla="*/ 0 h 704"/>
              <a:gd name="T149" fmla="*/ 606 w 606"/>
              <a:gd name="T150" fmla="*/ 704 h 70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06" h="704">
                <a:moveTo>
                  <a:pt x="589" y="72"/>
                </a:moveTo>
                <a:lnTo>
                  <a:pt x="606" y="24"/>
                </a:lnTo>
                <a:lnTo>
                  <a:pt x="581" y="0"/>
                </a:lnTo>
                <a:lnTo>
                  <a:pt x="556" y="0"/>
                </a:lnTo>
                <a:lnTo>
                  <a:pt x="564" y="40"/>
                </a:lnTo>
                <a:lnTo>
                  <a:pt x="530" y="56"/>
                </a:lnTo>
                <a:lnTo>
                  <a:pt x="471" y="72"/>
                </a:lnTo>
                <a:lnTo>
                  <a:pt x="446" y="72"/>
                </a:lnTo>
                <a:lnTo>
                  <a:pt x="412" y="72"/>
                </a:lnTo>
                <a:lnTo>
                  <a:pt x="379" y="56"/>
                </a:lnTo>
                <a:lnTo>
                  <a:pt x="328" y="88"/>
                </a:lnTo>
                <a:lnTo>
                  <a:pt x="286" y="104"/>
                </a:lnTo>
                <a:lnTo>
                  <a:pt x="244" y="104"/>
                </a:lnTo>
                <a:lnTo>
                  <a:pt x="236" y="136"/>
                </a:lnTo>
                <a:lnTo>
                  <a:pt x="168" y="144"/>
                </a:lnTo>
                <a:lnTo>
                  <a:pt x="134" y="184"/>
                </a:lnTo>
                <a:lnTo>
                  <a:pt x="109" y="184"/>
                </a:lnTo>
                <a:lnTo>
                  <a:pt x="75" y="200"/>
                </a:lnTo>
                <a:lnTo>
                  <a:pt x="67" y="200"/>
                </a:lnTo>
                <a:lnTo>
                  <a:pt x="75" y="232"/>
                </a:lnTo>
                <a:lnTo>
                  <a:pt x="50" y="248"/>
                </a:lnTo>
                <a:lnTo>
                  <a:pt x="50" y="288"/>
                </a:lnTo>
                <a:lnTo>
                  <a:pt x="16" y="304"/>
                </a:lnTo>
                <a:lnTo>
                  <a:pt x="16" y="344"/>
                </a:lnTo>
                <a:lnTo>
                  <a:pt x="0" y="352"/>
                </a:lnTo>
                <a:lnTo>
                  <a:pt x="33" y="392"/>
                </a:lnTo>
                <a:lnTo>
                  <a:pt x="75" y="424"/>
                </a:lnTo>
                <a:lnTo>
                  <a:pt x="59" y="464"/>
                </a:lnTo>
                <a:lnTo>
                  <a:pt x="92" y="464"/>
                </a:lnTo>
                <a:lnTo>
                  <a:pt x="118" y="480"/>
                </a:lnTo>
                <a:lnTo>
                  <a:pt x="202" y="480"/>
                </a:lnTo>
                <a:lnTo>
                  <a:pt x="286" y="472"/>
                </a:lnTo>
                <a:lnTo>
                  <a:pt x="362" y="480"/>
                </a:lnTo>
                <a:lnTo>
                  <a:pt x="337" y="496"/>
                </a:lnTo>
                <a:lnTo>
                  <a:pt x="328" y="512"/>
                </a:lnTo>
                <a:lnTo>
                  <a:pt x="294" y="512"/>
                </a:lnTo>
                <a:lnTo>
                  <a:pt x="261" y="504"/>
                </a:lnTo>
                <a:lnTo>
                  <a:pt x="210" y="488"/>
                </a:lnTo>
                <a:lnTo>
                  <a:pt x="185" y="504"/>
                </a:lnTo>
                <a:lnTo>
                  <a:pt x="160" y="512"/>
                </a:lnTo>
                <a:lnTo>
                  <a:pt x="134" y="552"/>
                </a:lnTo>
                <a:lnTo>
                  <a:pt x="160" y="568"/>
                </a:lnTo>
                <a:lnTo>
                  <a:pt x="185" y="584"/>
                </a:lnTo>
                <a:lnTo>
                  <a:pt x="202" y="592"/>
                </a:lnTo>
                <a:lnTo>
                  <a:pt x="210" y="624"/>
                </a:lnTo>
                <a:lnTo>
                  <a:pt x="236" y="672"/>
                </a:lnTo>
                <a:lnTo>
                  <a:pt x="252" y="648"/>
                </a:lnTo>
                <a:lnTo>
                  <a:pt x="278" y="656"/>
                </a:lnTo>
                <a:lnTo>
                  <a:pt x="311" y="704"/>
                </a:lnTo>
                <a:lnTo>
                  <a:pt x="337" y="656"/>
                </a:lnTo>
                <a:lnTo>
                  <a:pt x="396" y="688"/>
                </a:lnTo>
                <a:lnTo>
                  <a:pt x="328" y="568"/>
                </a:lnTo>
                <a:lnTo>
                  <a:pt x="353" y="576"/>
                </a:lnTo>
                <a:lnTo>
                  <a:pt x="370" y="584"/>
                </a:lnTo>
                <a:lnTo>
                  <a:pt x="370" y="600"/>
                </a:lnTo>
                <a:lnTo>
                  <a:pt x="387" y="576"/>
                </a:lnTo>
                <a:lnTo>
                  <a:pt x="412" y="560"/>
                </a:lnTo>
                <a:lnTo>
                  <a:pt x="353" y="528"/>
                </a:lnTo>
                <a:lnTo>
                  <a:pt x="404" y="512"/>
                </a:lnTo>
                <a:lnTo>
                  <a:pt x="455" y="528"/>
                </a:lnTo>
                <a:lnTo>
                  <a:pt x="446" y="488"/>
                </a:lnTo>
                <a:lnTo>
                  <a:pt x="438" y="464"/>
                </a:lnTo>
                <a:lnTo>
                  <a:pt x="412" y="448"/>
                </a:lnTo>
                <a:lnTo>
                  <a:pt x="438" y="448"/>
                </a:lnTo>
                <a:lnTo>
                  <a:pt x="455" y="464"/>
                </a:lnTo>
                <a:lnTo>
                  <a:pt x="480" y="480"/>
                </a:lnTo>
                <a:lnTo>
                  <a:pt x="514" y="472"/>
                </a:lnTo>
                <a:lnTo>
                  <a:pt x="463" y="440"/>
                </a:lnTo>
                <a:lnTo>
                  <a:pt x="421" y="408"/>
                </a:lnTo>
                <a:lnTo>
                  <a:pt x="353" y="384"/>
                </a:lnTo>
                <a:lnTo>
                  <a:pt x="337" y="384"/>
                </a:lnTo>
                <a:lnTo>
                  <a:pt x="337" y="400"/>
                </a:lnTo>
                <a:lnTo>
                  <a:pt x="345" y="416"/>
                </a:lnTo>
                <a:lnTo>
                  <a:pt x="311" y="408"/>
                </a:lnTo>
                <a:lnTo>
                  <a:pt x="294" y="400"/>
                </a:lnTo>
                <a:lnTo>
                  <a:pt x="294" y="376"/>
                </a:lnTo>
                <a:lnTo>
                  <a:pt x="294" y="352"/>
                </a:lnTo>
                <a:lnTo>
                  <a:pt x="337" y="360"/>
                </a:lnTo>
                <a:lnTo>
                  <a:pt x="337" y="336"/>
                </a:lnTo>
                <a:lnTo>
                  <a:pt x="320" y="320"/>
                </a:lnTo>
                <a:lnTo>
                  <a:pt x="269" y="288"/>
                </a:lnTo>
                <a:lnTo>
                  <a:pt x="236" y="240"/>
                </a:lnTo>
                <a:lnTo>
                  <a:pt x="244" y="224"/>
                </a:lnTo>
                <a:lnTo>
                  <a:pt x="261" y="200"/>
                </a:lnTo>
                <a:lnTo>
                  <a:pt x="269" y="224"/>
                </a:lnTo>
                <a:lnTo>
                  <a:pt x="294" y="232"/>
                </a:lnTo>
                <a:lnTo>
                  <a:pt x="320" y="240"/>
                </a:lnTo>
                <a:lnTo>
                  <a:pt x="337" y="264"/>
                </a:lnTo>
                <a:lnTo>
                  <a:pt x="337" y="232"/>
                </a:lnTo>
                <a:lnTo>
                  <a:pt x="362" y="208"/>
                </a:lnTo>
                <a:lnTo>
                  <a:pt x="370" y="160"/>
                </a:lnTo>
                <a:lnTo>
                  <a:pt x="387" y="144"/>
                </a:lnTo>
                <a:lnTo>
                  <a:pt x="412" y="136"/>
                </a:lnTo>
                <a:lnTo>
                  <a:pt x="497" y="112"/>
                </a:lnTo>
                <a:lnTo>
                  <a:pt x="539" y="112"/>
                </a:lnTo>
                <a:lnTo>
                  <a:pt x="564" y="112"/>
                </a:lnTo>
                <a:lnTo>
                  <a:pt x="573" y="128"/>
                </a:lnTo>
                <a:lnTo>
                  <a:pt x="598" y="96"/>
                </a:lnTo>
                <a:lnTo>
                  <a:pt x="589" y="72"/>
                </a:lnTo>
                <a:close/>
              </a:path>
            </a:pathLst>
          </a:custGeom>
          <a:noFill/>
          <a:ln w="12700">
            <a:solidFill>
              <a:srgbClr val="000000"/>
            </a:solidFill>
            <a:round/>
            <a:headEnd/>
            <a:tailEnd/>
          </a:ln>
        </p:spPr>
        <p:txBody>
          <a:bodyPr/>
          <a:lstStyle/>
          <a:p>
            <a:endParaRPr lang="it-IT"/>
          </a:p>
        </p:txBody>
      </p:sp>
      <p:sp>
        <p:nvSpPr>
          <p:cNvPr id="17477" name="Freeform 70"/>
          <p:cNvSpPr>
            <a:spLocks/>
          </p:cNvSpPr>
          <p:nvPr/>
        </p:nvSpPr>
        <p:spPr bwMode="auto">
          <a:xfrm>
            <a:off x="7615238" y="5619750"/>
            <a:ext cx="387350" cy="304800"/>
          </a:xfrm>
          <a:custGeom>
            <a:avLst/>
            <a:gdLst>
              <a:gd name="T0" fmla="*/ 360363 w 244"/>
              <a:gd name="T1" fmla="*/ 50800 h 192"/>
              <a:gd name="T2" fmla="*/ 293688 w 244"/>
              <a:gd name="T3" fmla="*/ 25400 h 192"/>
              <a:gd name="T4" fmla="*/ 280988 w 244"/>
              <a:gd name="T5" fmla="*/ 0 h 192"/>
              <a:gd name="T6" fmla="*/ 212725 w 244"/>
              <a:gd name="T7" fmla="*/ 0 h 192"/>
              <a:gd name="T8" fmla="*/ 119063 w 244"/>
              <a:gd name="T9" fmla="*/ 38100 h 192"/>
              <a:gd name="T10" fmla="*/ 79375 w 244"/>
              <a:gd name="T11" fmla="*/ 50800 h 192"/>
              <a:gd name="T12" fmla="*/ 39688 w 244"/>
              <a:gd name="T13" fmla="*/ 63500 h 192"/>
              <a:gd name="T14" fmla="*/ 25400 w 244"/>
              <a:gd name="T15" fmla="*/ 114300 h 192"/>
              <a:gd name="T16" fmla="*/ 0 w 244"/>
              <a:gd name="T17" fmla="*/ 101600 h 192"/>
              <a:gd name="T18" fmla="*/ 0 w 244"/>
              <a:gd name="T19" fmla="*/ 139700 h 192"/>
              <a:gd name="T20" fmla="*/ 12700 w 244"/>
              <a:gd name="T21" fmla="*/ 228600 h 192"/>
              <a:gd name="T22" fmla="*/ 52388 w 244"/>
              <a:gd name="T23" fmla="*/ 279400 h 192"/>
              <a:gd name="T24" fmla="*/ 93663 w 244"/>
              <a:gd name="T25" fmla="*/ 292100 h 192"/>
              <a:gd name="T26" fmla="*/ 106363 w 244"/>
              <a:gd name="T27" fmla="*/ 304800 h 192"/>
              <a:gd name="T28" fmla="*/ 119063 w 244"/>
              <a:gd name="T29" fmla="*/ 304800 h 192"/>
              <a:gd name="T30" fmla="*/ 173038 w 244"/>
              <a:gd name="T31" fmla="*/ 279400 h 192"/>
              <a:gd name="T32" fmla="*/ 212725 w 244"/>
              <a:gd name="T33" fmla="*/ 279400 h 192"/>
              <a:gd name="T34" fmla="*/ 266700 w 244"/>
              <a:gd name="T35" fmla="*/ 215900 h 192"/>
              <a:gd name="T36" fmla="*/ 374650 w 244"/>
              <a:gd name="T37" fmla="*/ 203200 h 192"/>
              <a:gd name="T38" fmla="*/ 387350 w 244"/>
              <a:gd name="T39" fmla="*/ 165100 h 192"/>
              <a:gd name="T40" fmla="*/ 387350 w 244"/>
              <a:gd name="T41" fmla="*/ 101600 h 192"/>
              <a:gd name="T42" fmla="*/ 360363 w 244"/>
              <a:gd name="T43" fmla="*/ 50800 h 1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44"/>
              <a:gd name="T67" fmla="*/ 0 h 192"/>
              <a:gd name="T68" fmla="*/ 244 w 244"/>
              <a:gd name="T69" fmla="*/ 192 h 1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44" h="192">
                <a:moveTo>
                  <a:pt x="227" y="32"/>
                </a:moveTo>
                <a:lnTo>
                  <a:pt x="185" y="16"/>
                </a:lnTo>
                <a:lnTo>
                  <a:pt x="177" y="0"/>
                </a:lnTo>
                <a:lnTo>
                  <a:pt x="134" y="0"/>
                </a:lnTo>
                <a:lnTo>
                  <a:pt x="75" y="24"/>
                </a:lnTo>
                <a:lnTo>
                  <a:pt x="50" y="32"/>
                </a:lnTo>
                <a:lnTo>
                  <a:pt x="25" y="40"/>
                </a:lnTo>
                <a:lnTo>
                  <a:pt x="16" y="72"/>
                </a:lnTo>
                <a:lnTo>
                  <a:pt x="0" y="64"/>
                </a:lnTo>
                <a:lnTo>
                  <a:pt x="0" y="88"/>
                </a:lnTo>
                <a:lnTo>
                  <a:pt x="8" y="144"/>
                </a:lnTo>
                <a:lnTo>
                  <a:pt x="33" y="176"/>
                </a:lnTo>
                <a:lnTo>
                  <a:pt x="59" y="184"/>
                </a:lnTo>
                <a:lnTo>
                  <a:pt x="67" y="192"/>
                </a:lnTo>
                <a:lnTo>
                  <a:pt x="75" y="192"/>
                </a:lnTo>
                <a:lnTo>
                  <a:pt x="109" y="176"/>
                </a:lnTo>
                <a:lnTo>
                  <a:pt x="134" y="176"/>
                </a:lnTo>
                <a:lnTo>
                  <a:pt x="168" y="136"/>
                </a:lnTo>
                <a:lnTo>
                  <a:pt x="236" y="128"/>
                </a:lnTo>
                <a:lnTo>
                  <a:pt x="244" y="104"/>
                </a:lnTo>
                <a:lnTo>
                  <a:pt x="244" y="64"/>
                </a:lnTo>
                <a:lnTo>
                  <a:pt x="227" y="32"/>
                </a:lnTo>
                <a:close/>
              </a:path>
            </a:pathLst>
          </a:custGeom>
          <a:solidFill>
            <a:srgbClr val="00A0C6"/>
          </a:solidFill>
          <a:ln w="9525">
            <a:noFill/>
            <a:round/>
            <a:headEnd/>
            <a:tailEnd/>
          </a:ln>
        </p:spPr>
        <p:txBody>
          <a:bodyPr/>
          <a:lstStyle/>
          <a:p>
            <a:endParaRPr lang="it-IT"/>
          </a:p>
        </p:txBody>
      </p:sp>
      <p:sp>
        <p:nvSpPr>
          <p:cNvPr id="17478" name="Freeform 71"/>
          <p:cNvSpPr>
            <a:spLocks/>
          </p:cNvSpPr>
          <p:nvPr/>
        </p:nvSpPr>
        <p:spPr bwMode="auto">
          <a:xfrm>
            <a:off x="7827963" y="5137150"/>
            <a:ext cx="936625" cy="647700"/>
          </a:xfrm>
          <a:custGeom>
            <a:avLst/>
            <a:gdLst>
              <a:gd name="T0" fmla="*/ 722312 w 590"/>
              <a:gd name="T1" fmla="*/ 406400 h 408"/>
              <a:gd name="T2" fmla="*/ 776287 w 590"/>
              <a:gd name="T3" fmla="*/ 393700 h 408"/>
              <a:gd name="T4" fmla="*/ 815975 w 590"/>
              <a:gd name="T5" fmla="*/ 368300 h 408"/>
              <a:gd name="T6" fmla="*/ 896938 w 590"/>
              <a:gd name="T7" fmla="*/ 381000 h 408"/>
              <a:gd name="T8" fmla="*/ 936625 w 590"/>
              <a:gd name="T9" fmla="*/ 368300 h 408"/>
              <a:gd name="T10" fmla="*/ 896938 w 590"/>
              <a:gd name="T11" fmla="*/ 317500 h 408"/>
              <a:gd name="T12" fmla="*/ 830263 w 590"/>
              <a:gd name="T13" fmla="*/ 279400 h 408"/>
              <a:gd name="T14" fmla="*/ 869950 w 590"/>
              <a:gd name="T15" fmla="*/ 228600 h 408"/>
              <a:gd name="T16" fmla="*/ 869950 w 590"/>
              <a:gd name="T17" fmla="*/ 165100 h 408"/>
              <a:gd name="T18" fmla="*/ 869950 w 590"/>
              <a:gd name="T19" fmla="*/ 114300 h 408"/>
              <a:gd name="T20" fmla="*/ 909638 w 590"/>
              <a:gd name="T21" fmla="*/ 101600 h 408"/>
              <a:gd name="T22" fmla="*/ 923925 w 590"/>
              <a:gd name="T23" fmla="*/ 76200 h 408"/>
              <a:gd name="T24" fmla="*/ 923925 w 590"/>
              <a:gd name="T25" fmla="*/ 50800 h 408"/>
              <a:gd name="T26" fmla="*/ 923925 w 590"/>
              <a:gd name="T27" fmla="*/ 25400 h 408"/>
              <a:gd name="T28" fmla="*/ 842963 w 590"/>
              <a:gd name="T29" fmla="*/ 25400 h 408"/>
              <a:gd name="T30" fmla="*/ 830263 w 590"/>
              <a:gd name="T31" fmla="*/ 0 h 408"/>
              <a:gd name="T32" fmla="*/ 763587 w 590"/>
              <a:gd name="T33" fmla="*/ 12700 h 408"/>
              <a:gd name="T34" fmla="*/ 722312 w 590"/>
              <a:gd name="T35" fmla="*/ 0 h 408"/>
              <a:gd name="T36" fmla="*/ 655637 w 590"/>
              <a:gd name="T37" fmla="*/ 12700 h 408"/>
              <a:gd name="T38" fmla="*/ 576262 w 590"/>
              <a:gd name="T39" fmla="*/ 38100 h 408"/>
              <a:gd name="T40" fmla="*/ 509587 w 590"/>
              <a:gd name="T41" fmla="*/ 127000 h 408"/>
              <a:gd name="T42" fmla="*/ 428625 w 590"/>
              <a:gd name="T43" fmla="*/ 139700 h 408"/>
              <a:gd name="T44" fmla="*/ 347662 w 590"/>
              <a:gd name="T45" fmla="*/ 139700 h 408"/>
              <a:gd name="T46" fmla="*/ 307975 w 590"/>
              <a:gd name="T47" fmla="*/ 139700 h 408"/>
              <a:gd name="T48" fmla="*/ 268287 w 590"/>
              <a:gd name="T49" fmla="*/ 177800 h 408"/>
              <a:gd name="T50" fmla="*/ 120650 w 590"/>
              <a:gd name="T51" fmla="*/ 177800 h 408"/>
              <a:gd name="T52" fmla="*/ 68262 w 590"/>
              <a:gd name="T53" fmla="*/ 165100 h 408"/>
              <a:gd name="T54" fmla="*/ 68262 w 590"/>
              <a:gd name="T55" fmla="*/ 127000 h 408"/>
              <a:gd name="T56" fmla="*/ 14288 w 590"/>
              <a:gd name="T57" fmla="*/ 101600 h 408"/>
              <a:gd name="T58" fmla="*/ 0 w 590"/>
              <a:gd name="T59" fmla="*/ 139700 h 408"/>
              <a:gd name="T60" fmla="*/ 14288 w 590"/>
              <a:gd name="T61" fmla="*/ 190500 h 408"/>
              <a:gd name="T62" fmla="*/ 41275 w 590"/>
              <a:gd name="T63" fmla="*/ 241300 h 408"/>
              <a:gd name="T64" fmla="*/ 107950 w 590"/>
              <a:gd name="T65" fmla="*/ 292100 h 408"/>
              <a:gd name="T66" fmla="*/ 80962 w 590"/>
              <a:gd name="T67" fmla="*/ 355600 h 408"/>
              <a:gd name="T68" fmla="*/ 53975 w 590"/>
              <a:gd name="T69" fmla="*/ 368300 h 408"/>
              <a:gd name="T70" fmla="*/ 53975 w 590"/>
              <a:gd name="T71" fmla="*/ 419100 h 408"/>
              <a:gd name="T72" fmla="*/ 80962 w 590"/>
              <a:gd name="T73" fmla="*/ 431800 h 408"/>
              <a:gd name="T74" fmla="*/ 68262 w 590"/>
              <a:gd name="T75" fmla="*/ 482600 h 408"/>
              <a:gd name="T76" fmla="*/ 80962 w 590"/>
              <a:gd name="T77" fmla="*/ 508000 h 408"/>
              <a:gd name="T78" fmla="*/ 147637 w 590"/>
              <a:gd name="T79" fmla="*/ 533400 h 408"/>
              <a:gd name="T80" fmla="*/ 174625 w 590"/>
              <a:gd name="T81" fmla="*/ 584200 h 408"/>
              <a:gd name="T82" fmla="*/ 174625 w 590"/>
              <a:gd name="T83" fmla="*/ 647700 h 408"/>
              <a:gd name="T84" fmla="*/ 174625 w 590"/>
              <a:gd name="T85" fmla="*/ 635000 h 408"/>
              <a:gd name="T86" fmla="*/ 241300 w 590"/>
              <a:gd name="T87" fmla="*/ 635000 h 408"/>
              <a:gd name="T88" fmla="*/ 307975 w 590"/>
              <a:gd name="T89" fmla="*/ 609600 h 408"/>
              <a:gd name="T90" fmla="*/ 388937 w 590"/>
              <a:gd name="T91" fmla="*/ 558800 h 408"/>
              <a:gd name="T92" fmla="*/ 441325 w 590"/>
              <a:gd name="T93" fmla="*/ 584200 h 408"/>
              <a:gd name="T94" fmla="*/ 495300 w 590"/>
              <a:gd name="T95" fmla="*/ 584200 h 408"/>
              <a:gd name="T96" fmla="*/ 534987 w 590"/>
              <a:gd name="T97" fmla="*/ 584200 h 408"/>
              <a:gd name="T98" fmla="*/ 628650 w 590"/>
              <a:gd name="T99" fmla="*/ 558800 h 408"/>
              <a:gd name="T100" fmla="*/ 682625 w 590"/>
              <a:gd name="T101" fmla="*/ 533400 h 408"/>
              <a:gd name="T102" fmla="*/ 669925 w 590"/>
              <a:gd name="T103" fmla="*/ 469900 h 408"/>
              <a:gd name="T104" fmla="*/ 709612 w 590"/>
              <a:gd name="T105" fmla="*/ 469900 h 408"/>
              <a:gd name="T106" fmla="*/ 722312 w 590"/>
              <a:gd name="T107" fmla="*/ 444500 h 408"/>
              <a:gd name="T108" fmla="*/ 722312 w 590"/>
              <a:gd name="T109" fmla="*/ 406400 h 4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0"/>
              <a:gd name="T166" fmla="*/ 0 h 408"/>
              <a:gd name="T167" fmla="*/ 590 w 590"/>
              <a:gd name="T168" fmla="*/ 408 h 40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0" h="408">
                <a:moveTo>
                  <a:pt x="455" y="256"/>
                </a:moveTo>
                <a:lnTo>
                  <a:pt x="489" y="248"/>
                </a:lnTo>
                <a:lnTo>
                  <a:pt x="514" y="232"/>
                </a:lnTo>
                <a:lnTo>
                  <a:pt x="565" y="240"/>
                </a:lnTo>
                <a:lnTo>
                  <a:pt x="590" y="232"/>
                </a:lnTo>
                <a:lnTo>
                  <a:pt x="565" y="200"/>
                </a:lnTo>
                <a:lnTo>
                  <a:pt x="523" y="176"/>
                </a:lnTo>
                <a:lnTo>
                  <a:pt x="548" y="144"/>
                </a:lnTo>
                <a:lnTo>
                  <a:pt x="548" y="104"/>
                </a:lnTo>
                <a:lnTo>
                  <a:pt x="548" y="72"/>
                </a:lnTo>
                <a:lnTo>
                  <a:pt x="573" y="64"/>
                </a:lnTo>
                <a:lnTo>
                  <a:pt x="582" y="48"/>
                </a:lnTo>
                <a:lnTo>
                  <a:pt x="582" y="32"/>
                </a:lnTo>
                <a:lnTo>
                  <a:pt x="582" y="16"/>
                </a:lnTo>
                <a:lnTo>
                  <a:pt x="531" y="16"/>
                </a:lnTo>
                <a:lnTo>
                  <a:pt x="523" y="0"/>
                </a:lnTo>
                <a:lnTo>
                  <a:pt x="481" y="8"/>
                </a:lnTo>
                <a:lnTo>
                  <a:pt x="455" y="0"/>
                </a:lnTo>
                <a:lnTo>
                  <a:pt x="413" y="8"/>
                </a:lnTo>
                <a:lnTo>
                  <a:pt x="363" y="24"/>
                </a:lnTo>
                <a:lnTo>
                  <a:pt x="321" y="80"/>
                </a:lnTo>
                <a:lnTo>
                  <a:pt x="270" y="88"/>
                </a:lnTo>
                <a:lnTo>
                  <a:pt x="219" y="88"/>
                </a:lnTo>
                <a:lnTo>
                  <a:pt x="194" y="88"/>
                </a:lnTo>
                <a:lnTo>
                  <a:pt x="169" y="112"/>
                </a:lnTo>
                <a:lnTo>
                  <a:pt x="76" y="112"/>
                </a:lnTo>
                <a:lnTo>
                  <a:pt x="43" y="104"/>
                </a:lnTo>
                <a:lnTo>
                  <a:pt x="43" y="80"/>
                </a:lnTo>
                <a:lnTo>
                  <a:pt x="9" y="64"/>
                </a:lnTo>
                <a:lnTo>
                  <a:pt x="0" y="88"/>
                </a:lnTo>
                <a:lnTo>
                  <a:pt x="9" y="120"/>
                </a:lnTo>
                <a:lnTo>
                  <a:pt x="26" y="152"/>
                </a:lnTo>
                <a:lnTo>
                  <a:pt x="68" y="184"/>
                </a:lnTo>
                <a:lnTo>
                  <a:pt x="51" y="224"/>
                </a:lnTo>
                <a:lnTo>
                  <a:pt x="34" y="232"/>
                </a:lnTo>
                <a:lnTo>
                  <a:pt x="34" y="264"/>
                </a:lnTo>
                <a:lnTo>
                  <a:pt x="51" y="272"/>
                </a:lnTo>
                <a:lnTo>
                  <a:pt x="43" y="304"/>
                </a:lnTo>
                <a:lnTo>
                  <a:pt x="51" y="320"/>
                </a:lnTo>
                <a:lnTo>
                  <a:pt x="93" y="336"/>
                </a:lnTo>
                <a:lnTo>
                  <a:pt x="110" y="368"/>
                </a:lnTo>
                <a:lnTo>
                  <a:pt x="110" y="408"/>
                </a:lnTo>
                <a:lnTo>
                  <a:pt x="110" y="400"/>
                </a:lnTo>
                <a:lnTo>
                  <a:pt x="152" y="400"/>
                </a:lnTo>
                <a:lnTo>
                  <a:pt x="194" y="384"/>
                </a:lnTo>
                <a:lnTo>
                  <a:pt x="245" y="352"/>
                </a:lnTo>
                <a:lnTo>
                  <a:pt x="278" y="368"/>
                </a:lnTo>
                <a:lnTo>
                  <a:pt x="312" y="368"/>
                </a:lnTo>
                <a:lnTo>
                  <a:pt x="337" y="368"/>
                </a:lnTo>
                <a:lnTo>
                  <a:pt x="396" y="352"/>
                </a:lnTo>
                <a:lnTo>
                  <a:pt x="430" y="336"/>
                </a:lnTo>
                <a:lnTo>
                  <a:pt x="422" y="296"/>
                </a:lnTo>
                <a:lnTo>
                  <a:pt x="447" y="296"/>
                </a:lnTo>
                <a:lnTo>
                  <a:pt x="455" y="280"/>
                </a:lnTo>
                <a:lnTo>
                  <a:pt x="455" y="256"/>
                </a:lnTo>
                <a:close/>
              </a:path>
            </a:pathLst>
          </a:custGeom>
          <a:solidFill>
            <a:srgbClr val="00FF00"/>
          </a:solidFill>
          <a:ln w="9525">
            <a:noFill/>
            <a:round/>
            <a:headEnd/>
            <a:tailEnd/>
          </a:ln>
        </p:spPr>
        <p:txBody>
          <a:bodyPr/>
          <a:lstStyle/>
          <a:p>
            <a:endParaRPr lang="it-IT"/>
          </a:p>
        </p:txBody>
      </p:sp>
      <p:sp>
        <p:nvSpPr>
          <p:cNvPr id="17479" name="Freeform 72"/>
          <p:cNvSpPr>
            <a:spLocks/>
          </p:cNvSpPr>
          <p:nvPr/>
        </p:nvSpPr>
        <p:spPr bwMode="auto">
          <a:xfrm>
            <a:off x="7615238" y="5619750"/>
            <a:ext cx="387350" cy="304800"/>
          </a:xfrm>
          <a:custGeom>
            <a:avLst/>
            <a:gdLst>
              <a:gd name="T0" fmla="*/ 360363 w 244"/>
              <a:gd name="T1" fmla="*/ 50800 h 192"/>
              <a:gd name="T2" fmla="*/ 293688 w 244"/>
              <a:gd name="T3" fmla="*/ 25400 h 192"/>
              <a:gd name="T4" fmla="*/ 280988 w 244"/>
              <a:gd name="T5" fmla="*/ 0 h 192"/>
              <a:gd name="T6" fmla="*/ 280988 w 244"/>
              <a:gd name="T7" fmla="*/ 0 h 192"/>
              <a:gd name="T8" fmla="*/ 212725 w 244"/>
              <a:gd name="T9" fmla="*/ 0 h 192"/>
              <a:gd name="T10" fmla="*/ 119063 w 244"/>
              <a:gd name="T11" fmla="*/ 38100 h 192"/>
              <a:gd name="T12" fmla="*/ 79375 w 244"/>
              <a:gd name="T13" fmla="*/ 50800 h 192"/>
              <a:gd name="T14" fmla="*/ 39688 w 244"/>
              <a:gd name="T15" fmla="*/ 63500 h 192"/>
              <a:gd name="T16" fmla="*/ 25400 w 244"/>
              <a:gd name="T17" fmla="*/ 114300 h 192"/>
              <a:gd name="T18" fmla="*/ 0 w 244"/>
              <a:gd name="T19" fmla="*/ 101600 h 192"/>
              <a:gd name="T20" fmla="*/ 0 w 244"/>
              <a:gd name="T21" fmla="*/ 139700 h 192"/>
              <a:gd name="T22" fmla="*/ 12700 w 244"/>
              <a:gd name="T23" fmla="*/ 228600 h 192"/>
              <a:gd name="T24" fmla="*/ 52388 w 244"/>
              <a:gd name="T25" fmla="*/ 279400 h 192"/>
              <a:gd name="T26" fmla="*/ 93663 w 244"/>
              <a:gd name="T27" fmla="*/ 292100 h 192"/>
              <a:gd name="T28" fmla="*/ 106363 w 244"/>
              <a:gd name="T29" fmla="*/ 304800 h 192"/>
              <a:gd name="T30" fmla="*/ 119063 w 244"/>
              <a:gd name="T31" fmla="*/ 304800 h 192"/>
              <a:gd name="T32" fmla="*/ 173038 w 244"/>
              <a:gd name="T33" fmla="*/ 279400 h 192"/>
              <a:gd name="T34" fmla="*/ 212725 w 244"/>
              <a:gd name="T35" fmla="*/ 279400 h 192"/>
              <a:gd name="T36" fmla="*/ 266700 w 244"/>
              <a:gd name="T37" fmla="*/ 215900 h 192"/>
              <a:gd name="T38" fmla="*/ 374650 w 244"/>
              <a:gd name="T39" fmla="*/ 203200 h 192"/>
              <a:gd name="T40" fmla="*/ 387350 w 244"/>
              <a:gd name="T41" fmla="*/ 165100 h 192"/>
              <a:gd name="T42" fmla="*/ 387350 w 244"/>
              <a:gd name="T43" fmla="*/ 101600 h 192"/>
              <a:gd name="T44" fmla="*/ 360363 w 244"/>
              <a:gd name="T45" fmla="*/ 50800 h 1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4"/>
              <a:gd name="T70" fmla="*/ 0 h 192"/>
              <a:gd name="T71" fmla="*/ 244 w 244"/>
              <a:gd name="T72" fmla="*/ 192 h 19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4" h="192">
                <a:moveTo>
                  <a:pt x="227" y="32"/>
                </a:moveTo>
                <a:lnTo>
                  <a:pt x="185" y="16"/>
                </a:lnTo>
                <a:lnTo>
                  <a:pt x="177" y="0"/>
                </a:lnTo>
                <a:lnTo>
                  <a:pt x="134" y="0"/>
                </a:lnTo>
                <a:lnTo>
                  <a:pt x="75" y="24"/>
                </a:lnTo>
                <a:lnTo>
                  <a:pt x="50" y="32"/>
                </a:lnTo>
                <a:lnTo>
                  <a:pt x="25" y="40"/>
                </a:lnTo>
                <a:lnTo>
                  <a:pt x="16" y="72"/>
                </a:lnTo>
                <a:lnTo>
                  <a:pt x="0" y="64"/>
                </a:lnTo>
                <a:lnTo>
                  <a:pt x="0" y="88"/>
                </a:lnTo>
                <a:lnTo>
                  <a:pt x="8" y="144"/>
                </a:lnTo>
                <a:lnTo>
                  <a:pt x="33" y="176"/>
                </a:lnTo>
                <a:lnTo>
                  <a:pt x="59" y="184"/>
                </a:lnTo>
                <a:lnTo>
                  <a:pt x="67" y="192"/>
                </a:lnTo>
                <a:lnTo>
                  <a:pt x="75" y="192"/>
                </a:lnTo>
                <a:lnTo>
                  <a:pt x="109" y="176"/>
                </a:lnTo>
                <a:lnTo>
                  <a:pt x="134" y="176"/>
                </a:lnTo>
                <a:lnTo>
                  <a:pt x="168" y="136"/>
                </a:lnTo>
                <a:lnTo>
                  <a:pt x="236" y="128"/>
                </a:lnTo>
                <a:lnTo>
                  <a:pt x="244" y="104"/>
                </a:lnTo>
                <a:lnTo>
                  <a:pt x="244" y="64"/>
                </a:lnTo>
                <a:lnTo>
                  <a:pt x="227" y="32"/>
                </a:lnTo>
                <a:close/>
              </a:path>
            </a:pathLst>
          </a:custGeom>
          <a:noFill/>
          <a:ln w="12700">
            <a:solidFill>
              <a:srgbClr val="000000"/>
            </a:solidFill>
            <a:round/>
            <a:headEnd/>
            <a:tailEnd/>
          </a:ln>
        </p:spPr>
        <p:txBody>
          <a:bodyPr/>
          <a:lstStyle/>
          <a:p>
            <a:endParaRPr lang="it-IT"/>
          </a:p>
        </p:txBody>
      </p:sp>
      <p:sp>
        <p:nvSpPr>
          <p:cNvPr id="17480" name="Freeform 73"/>
          <p:cNvSpPr>
            <a:spLocks/>
          </p:cNvSpPr>
          <p:nvPr/>
        </p:nvSpPr>
        <p:spPr bwMode="auto">
          <a:xfrm>
            <a:off x="7827963" y="5137150"/>
            <a:ext cx="936625" cy="647700"/>
          </a:xfrm>
          <a:custGeom>
            <a:avLst/>
            <a:gdLst>
              <a:gd name="T0" fmla="*/ 722312 w 590"/>
              <a:gd name="T1" fmla="*/ 406400 h 408"/>
              <a:gd name="T2" fmla="*/ 776287 w 590"/>
              <a:gd name="T3" fmla="*/ 393700 h 408"/>
              <a:gd name="T4" fmla="*/ 815975 w 590"/>
              <a:gd name="T5" fmla="*/ 368300 h 408"/>
              <a:gd name="T6" fmla="*/ 896938 w 590"/>
              <a:gd name="T7" fmla="*/ 381000 h 408"/>
              <a:gd name="T8" fmla="*/ 936625 w 590"/>
              <a:gd name="T9" fmla="*/ 368300 h 408"/>
              <a:gd name="T10" fmla="*/ 896938 w 590"/>
              <a:gd name="T11" fmla="*/ 317500 h 408"/>
              <a:gd name="T12" fmla="*/ 830263 w 590"/>
              <a:gd name="T13" fmla="*/ 279400 h 408"/>
              <a:gd name="T14" fmla="*/ 869950 w 590"/>
              <a:gd name="T15" fmla="*/ 228600 h 408"/>
              <a:gd name="T16" fmla="*/ 869950 w 590"/>
              <a:gd name="T17" fmla="*/ 165100 h 408"/>
              <a:gd name="T18" fmla="*/ 869950 w 590"/>
              <a:gd name="T19" fmla="*/ 114300 h 408"/>
              <a:gd name="T20" fmla="*/ 909638 w 590"/>
              <a:gd name="T21" fmla="*/ 101600 h 408"/>
              <a:gd name="T22" fmla="*/ 923925 w 590"/>
              <a:gd name="T23" fmla="*/ 76200 h 408"/>
              <a:gd name="T24" fmla="*/ 923925 w 590"/>
              <a:gd name="T25" fmla="*/ 50800 h 408"/>
              <a:gd name="T26" fmla="*/ 923925 w 590"/>
              <a:gd name="T27" fmla="*/ 25400 h 408"/>
              <a:gd name="T28" fmla="*/ 842963 w 590"/>
              <a:gd name="T29" fmla="*/ 25400 h 408"/>
              <a:gd name="T30" fmla="*/ 830263 w 590"/>
              <a:gd name="T31" fmla="*/ 0 h 408"/>
              <a:gd name="T32" fmla="*/ 763587 w 590"/>
              <a:gd name="T33" fmla="*/ 12700 h 408"/>
              <a:gd name="T34" fmla="*/ 722312 w 590"/>
              <a:gd name="T35" fmla="*/ 0 h 408"/>
              <a:gd name="T36" fmla="*/ 655637 w 590"/>
              <a:gd name="T37" fmla="*/ 12700 h 408"/>
              <a:gd name="T38" fmla="*/ 576262 w 590"/>
              <a:gd name="T39" fmla="*/ 38100 h 408"/>
              <a:gd name="T40" fmla="*/ 509587 w 590"/>
              <a:gd name="T41" fmla="*/ 127000 h 408"/>
              <a:gd name="T42" fmla="*/ 428625 w 590"/>
              <a:gd name="T43" fmla="*/ 139700 h 408"/>
              <a:gd name="T44" fmla="*/ 347662 w 590"/>
              <a:gd name="T45" fmla="*/ 139700 h 408"/>
              <a:gd name="T46" fmla="*/ 307975 w 590"/>
              <a:gd name="T47" fmla="*/ 139700 h 408"/>
              <a:gd name="T48" fmla="*/ 268287 w 590"/>
              <a:gd name="T49" fmla="*/ 177800 h 408"/>
              <a:gd name="T50" fmla="*/ 120650 w 590"/>
              <a:gd name="T51" fmla="*/ 177800 h 408"/>
              <a:gd name="T52" fmla="*/ 68262 w 590"/>
              <a:gd name="T53" fmla="*/ 165100 h 408"/>
              <a:gd name="T54" fmla="*/ 68262 w 590"/>
              <a:gd name="T55" fmla="*/ 127000 h 408"/>
              <a:gd name="T56" fmla="*/ 14288 w 590"/>
              <a:gd name="T57" fmla="*/ 101600 h 408"/>
              <a:gd name="T58" fmla="*/ 0 w 590"/>
              <a:gd name="T59" fmla="*/ 139700 h 408"/>
              <a:gd name="T60" fmla="*/ 14288 w 590"/>
              <a:gd name="T61" fmla="*/ 190500 h 408"/>
              <a:gd name="T62" fmla="*/ 41275 w 590"/>
              <a:gd name="T63" fmla="*/ 241300 h 408"/>
              <a:gd name="T64" fmla="*/ 107950 w 590"/>
              <a:gd name="T65" fmla="*/ 292100 h 408"/>
              <a:gd name="T66" fmla="*/ 80962 w 590"/>
              <a:gd name="T67" fmla="*/ 355600 h 408"/>
              <a:gd name="T68" fmla="*/ 53975 w 590"/>
              <a:gd name="T69" fmla="*/ 368300 h 408"/>
              <a:gd name="T70" fmla="*/ 53975 w 590"/>
              <a:gd name="T71" fmla="*/ 419100 h 408"/>
              <a:gd name="T72" fmla="*/ 80962 w 590"/>
              <a:gd name="T73" fmla="*/ 431800 h 408"/>
              <a:gd name="T74" fmla="*/ 68262 w 590"/>
              <a:gd name="T75" fmla="*/ 482600 h 408"/>
              <a:gd name="T76" fmla="*/ 80962 w 590"/>
              <a:gd name="T77" fmla="*/ 508000 h 408"/>
              <a:gd name="T78" fmla="*/ 147637 w 590"/>
              <a:gd name="T79" fmla="*/ 533400 h 408"/>
              <a:gd name="T80" fmla="*/ 174625 w 590"/>
              <a:gd name="T81" fmla="*/ 584200 h 408"/>
              <a:gd name="T82" fmla="*/ 174625 w 590"/>
              <a:gd name="T83" fmla="*/ 647700 h 408"/>
              <a:gd name="T84" fmla="*/ 174625 w 590"/>
              <a:gd name="T85" fmla="*/ 635000 h 408"/>
              <a:gd name="T86" fmla="*/ 241300 w 590"/>
              <a:gd name="T87" fmla="*/ 635000 h 408"/>
              <a:gd name="T88" fmla="*/ 307975 w 590"/>
              <a:gd name="T89" fmla="*/ 609600 h 408"/>
              <a:gd name="T90" fmla="*/ 388937 w 590"/>
              <a:gd name="T91" fmla="*/ 558800 h 408"/>
              <a:gd name="T92" fmla="*/ 441325 w 590"/>
              <a:gd name="T93" fmla="*/ 584200 h 408"/>
              <a:gd name="T94" fmla="*/ 495300 w 590"/>
              <a:gd name="T95" fmla="*/ 584200 h 408"/>
              <a:gd name="T96" fmla="*/ 534987 w 590"/>
              <a:gd name="T97" fmla="*/ 584200 h 408"/>
              <a:gd name="T98" fmla="*/ 628650 w 590"/>
              <a:gd name="T99" fmla="*/ 558800 h 408"/>
              <a:gd name="T100" fmla="*/ 682625 w 590"/>
              <a:gd name="T101" fmla="*/ 533400 h 408"/>
              <a:gd name="T102" fmla="*/ 669925 w 590"/>
              <a:gd name="T103" fmla="*/ 469900 h 408"/>
              <a:gd name="T104" fmla="*/ 709612 w 590"/>
              <a:gd name="T105" fmla="*/ 469900 h 408"/>
              <a:gd name="T106" fmla="*/ 709612 w 590"/>
              <a:gd name="T107" fmla="*/ 469900 h 408"/>
              <a:gd name="T108" fmla="*/ 722312 w 590"/>
              <a:gd name="T109" fmla="*/ 444500 h 408"/>
              <a:gd name="T110" fmla="*/ 722312 w 590"/>
              <a:gd name="T111" fmla="*/ 406400 h 40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90"/>
              <a:gd name="T169" fmla="*/ 0 h 408"/>
              <a:gd name="T170" fmla="*/ 590 w 590"/>
              <a:gd name="T171" fmla="*/ 408 h 40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90" h="408">
                <a:moveTo>
                  <a:pt x="455" y="256"/>
                </a:moveTo>
                <a:lnTo>
                  <a:pt x="489" y="248"/>
                </a:lnTo>
                <a:lnTo>
                  <a:pt x="514" y="232"/>
                </a:lnTo>
                <a:lnTo>
                  <a:pt x="565" y="240"/>
                </a:lnTo>
                <a:lnTo>
                  <a:pt x="590" y="232"/>
                </a:lnTo>
                <a:lnTo>
                  <a:pt x="565" y="200"/>
                </a:lnTo>
                <a:lnTo>
                  <a:pt x="523" y="176"/>
                </a:lnTo>
                <a:lnTo>
                  <a:pt x="548" y="144"/>
                </a:lnTo>
                <a:lnTo>
                  <a:pt x="548" y="104"/>
                </a:lnTo>
                <a:lnTo>
                  <a:pt x="548" y="72"/>
                </a:lnTo>
                <a:lnTo>
                  <a:pt x="573" y="64"/>
                </a:lnTo>
                <a:lnTo>
                  <a:pt x="582" y="48"/>
                </a:lnTo>
                <a:lnTo>
                  <a:pt x="582" y="32"/>
                </a:lnTo>
                <a:lnTo>
                  <a:pt x="582" y="16"/>
                </a:lnTo>
                <a:lnTo>
                  <a:pt x="531" y="16"/>
                </a:lnTo>
                <a:lnTo>
                  <a:pt x="523" y="0"/>
                </a:lnTo>
                <a:lnTo>
                  <a:pt x="481" y="8"/>
                </a:lnTo>
                <a:lnTo>
                  <a:pt x="455" y="0"/>
                </a:lnTo>
                <a:lnTo>
                  <a:pt x="413" y="8"/>
                </a:lnTo>
                <a:lnTo>
                  <a:pt x="363" y="24"/>
                </a:lnTo>
                <a:lnTo>
                  <a:pt x="321" y="80"/>
                </a:lnTo>
                <a:lnTo>
                  <a:pt x="270" y="88"/>
                </a:lnTo>
                <a:lnTo>
                  <a:pt x="219" y="88"/>
                </a:lnTo>
                <a:lnTo>
                  <a:pt x="194" y="88"/>
                </a:lnTo>
                <a:lnTo>
                  <a:pt x="169" y="112"/>
                </a:lnTo>
                <a:lnTo>
                  <a:pt x="76" y="112"/>
                </a:lnTo>
                <a:lnTo>
                  <a:pt x="43" y="104"/>
                </a:lnTo>
                <a:lnTo>
                  <a:pt x="43" y="80"/>
                </a:lnTo>
                <a:lnTo>
                  <a:pt x="9" y="64"/>
                </a:lnTo>
                <a:lnTo>
                  <a:pt x="0" y="88"/>
                </a:lnTo>
                <a:lnTo>
                  <a:pt x="9" y="120"/>
                </a:lnTo>
                <a:lnTo>
                  <a:pt x="26" y="152"/>
                </a:lnTo>
                <a:lnTo>
                  <a:pt x="68" y="184"/>
                </a:lnTo>
                <a:lnTo>
                  <a:pt x="51" y="224"/>
                </a:lnTo>
                <a:lnTo>
                  <a:pt x="34" y="232"/>
                </a:lnTo>
                <a:lnTo>
                  <a:pt x="34" y="264"/>
                </a:lnTo>
                <a:lnTo>
                  <a:pt x="51" y="272"/>
                </a:lnTo>
                <a:lnTo>
                  <a:pt x="43" y="304"/>
                </a:lnTo>
                <a:lnTo>
                  <a:pt x="51" y="320"/>
                </a:lnTo>
                <a:lnTo>
                  <a:pt x="93" y="336"/>
                </a:lnTo>
                <a:lnTo>
                  <a:pt x="110" y="368"/>
                </a:lnTo>
                <a:lnTo>
                  <a:pt x="110" y="408"/>
                </a:lnTo>
                <a:lnTo>
                  <a:pt x="110" y="400"/>
                </a:lnTo>
                <a:lnTo>
                  <a:pt x="152" y="400"/>
                </a:lnTo>
                <a:lnTo>
                  <a:pt x="194" y="384"/>
                </a:lnTo>
                <a:lnTo>
                  <a:pt x="245" y="352"/>
                </a:lnTo>
                <a:lnTo>
                  <a:pt x="278" y="368"/>
                </a:lnTo>
                <a:lnTo>
                  <a:pt x="312" y="368"/>
                </a:lnTo>
                <a:lnTo>
                  <a:pt x="337" y="368"/>
                </a:lnTo>
                <a:lnTo>
                  <a:pt x="396" y="352"/>
                </a:lnTo>
                <a:lnTo>
                  <a:pt x="430" y="336"/>
                </a:lnTo>
                <a:lnTo>
                  <a:pt x="422" y="296"/>
                </a:lnTo>
                <a:lnTo>
                  <a:pt x="447" y="296"/>
                </a:lnTo>
                <a:lnTo>
                  <a:pt x="455" y="280"/>
                </a:lnTo>
                <a:lnTo>
                  <a:pt x="455" y="256"/>
                </a:lnTo>
                <a:close/>
              </a:path>
            </a:pathLst>
          </a:custGeom>
          <a:noFill/>
          <a:ln w="12700">
            <a:solidFill>
              <a:srgbClr val="000000"/>
            </a:solidFill>
            <a:round/>
            <a:headEnd/>
            <a:tailEnd/>
          </a:ln>
        </p:spPr>
        <p:txBody>
          <a:bodyPr/>
          <a:lstStyle/>
          <a:p>
            <a:endParaRPr lang="it-IT"/>
          </a:p>
        </p:txBody>
      </p:sp>
      <p:sp>
        <p:nvSpPr>
          <p:cNvPr id="17481" name="Freeform 74"/>
          <p:cNvSpPr>
            <a:spLocks/>
          </p:cNvSpPr>
          <p:nvPr/>
        </p:nvSpPr>
        <p:spPr bwMode="auto">
          <a:xfrm>
            <a:off x="8524875" y="5505450"/>
            <a:ext cx="577850" cy="977900"/>
          </a:xfrm>
          <a:custGeom>
            <a:avLst/>
            <a:gdLst>
              <a:gd name="T0" fmla="*/ 347662 w 364"/>
              <a:gd name="T1" fmla="*/ 63500 h 616"/>
              <a:gd name="T2" fmla="*/ 239713 w 364"/>
              <a:gd name="T3" fmla="*/ 0 h 616"/>
              <a:gd name="T4" fmla="*/ 119063 w 364"/>
              <a:gd name="T5" fmla="*/ 0 h 616"/>
              <a:gd name="T6" fmla="*/ 25400 w 364"/>
              <a:gd name="T7" fmla="*/ 38100 h 616"/>
              <a:gd name="T8" fmla="*/ 12700 w 364"/>
              <a:gd name="T9" fmla="*/ 101600 h 616"/>
              <a:gd name="T10" fmla="*/ 25400 w 364"/>
              <a:gd name="T11" fmla="*/ 215900 h 616"/>
              <a:gd name="T12" fmla="*/ 0 w 364"/>
              <a:gd name="T13" fmla="*/ 304800 h 616"/>
              <a:gd name="T14" fmla="*/ 106363 w 364"/>
              <a:gd name="T15" fmla="*/ 292100 h 616"/>
              <a:gd name="T16" fmla="*/ 52388 w 364"/>
              <a:gd name="T17" fmla="*/ 406400 h 616"/>
              <a:gd name="T18" fmla="*/ 187325 w 364"/>
              <a:gd name="T19" fmla="*/ 495300 h 616"/>
              <a:gd name="T20" fmla="*/ 254000 w 364"/>
              <a:gd name="T21" fmla="*/ 609600 h 616"/>
              <a:gd name="T22" fmla="*/ 266700 w 364"/>
              <a:gd name="T23" fmla="*/ 685800 h 616"/>
              <a:gd name="T24" fmla="*/ 160337 w 364"/>
              <a:gd name="T25" fmla="*/ 698500 h 616"/>
              <a:gd name="T26" fmla="*/ 200025 w 364"/>
              <a:gd name="T27" fmla="*/ 787400 h 616"/>
              <a:gd name="T28" fmla="*/ 266700 w 364"/>
              <a:gd name="T29" fmla="*/ 762000 h 616"/>
              <a:gd name="T30" fmla="*/ 347662 w 364"/>
              <a:gd name="T31" fmla="*/ 800100 h 616"/>
              <a:gd name="T32" fmla="*/ 373062 w 364"/>
              <a:gd name="T33" fmla="*/ 889000 h 616"/>
              <a:gd name="T34" fmla="*/ 387350 w 364"/>
              <a:gd name="T35" fmla="*/ 939800 h 616"/>
              <a:gd name="T36" fmla="*/ 414338 w 364"/>
              <a:gd name="T37" fmla="*/ 952500 h 616"/>
              <a:gd name="T38" fmla="*/ 534988 w 364"/>
              <a:gd name="T39" fmla="*/ 977900 h 616"/>
              <a:gd name="T40" fmla="*/ 571500 w 364"/>
              <a:gd name="T41" fmla="*/ 917575 h 616"/>
              <a:gd name="T42" fmla="*/ 481013 w 364"/>
              <a:gd name="T43" fmla="*/ 88900 h 616"/>
              <a:gd name="T44" fmla="*/ 508000 w 364"/>
              <a:gd name="T45" fmla="*/ 241300 h 616"/>
              <a:gd name="T46" fmla="*/ 387350 w 364"/>
              <a:gd name="T47" fmla="*/ 266700 h 616"/>
              <a:gd name="T48" fmla="*/ 239713 w 364"/>
              <a:gd name="T49" fmla="*/ 317500 h 616"/>
              <a:gd name="T50" fmla="*/ 146050 w 364"/>
              <a:gd name="T51" fmla="*/ 330200 h 616"/>
              <a:gd name="T52" fmla="*/ 66675 w 364"/>
              <a:gd name="T53" fmla="*/ 419100 h 616"/>
              <a:gd name="T54" fmla="*/ 93662 w 364"/>
              <a:gd name="T55" fmla="*/ 368300 h 616"/>
              <a:gd name="T56" fmla="*/ 200025 w 364"/>
              <a:gd name="T57" fmla="*/ 266700 h 616"/>
              <a:gd name="T58" fmla="*/ 293687 w 364"/>
              <a:gd name="T59" fmla="*/ 165100 h 616"/>
              <a:gd name="T60" fmla="*/ 454025 w 364"/>
              <a:gd name="T61" fmla="*/ 127000 h 616"/>
              <a:gd name="T62" fmla="*/ 481013 w 364"/>
              <a:gd name="T63" fmla="*/ 152400 h 616"/>
              <a:gd name="T64" fmla="*/ 520700 w 364"/>
              <a:gd name="T65" fmla="*/ 177800 h 616"/>
              <a:gd name="T66" fmla="*/ 481013 w 364"/>
              <a:gd name="T67" fmla="*/ 88900 h 6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64"/>
              <a:gd name="T103" fmla="*/ 0 h 616"/>
              <a:gd name="T104" fmla="*/ 364 w 364"/>
              <a:gd name="T105" fmla="*/ 616 h 6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64" h="616">
                <a:moveTo>
                  <a:pt x="303" y="56"/>
                </a:moveTo>
                <a:lnTo>
                  <a:pt x="219" y="40"/>
                </a:lnTo>
                <a:lnTo>
                  <a:pt x="185" y="24"/>
                </a:lnTo>
                <a:lnTo>
                  <a:pt x="151" y="0"/>
                </a:lnTo>
                <a:lnTo>
                  <a:pt x="126" y="8"/>
                </a:lnTo>
                <a:lnTo>
                  <a:pt x="75" y="0"/>
                </a:lnTo>
                <a:lnTo>
                  <a:pt x="50" y="16"/>
                </a:lnTo>
                <a:lnTo>
                  <a:pt x="16" y="24"/>
                </a:lnTo>
                <a:lnTo>
                  <a:pt x="16" y="48"/>
                </a:lnTo>
                <a:lnTo>
                  <a:pt x="8" y="64"/>
                </a:lnTo>
                <a:lnTo>
                  <a:pt x="33" y="88"/>
                </a:lnTo>
                <a:lnTo>
                  <a:pt x="16" y="136"/>
                </a:lnTo>
                <a:lnTo>
                  <a:pt x="25" y="160"/>
                </a:lnTo>
                <a:lnTo>
                  <a:pt x="0" y="192"/>
                </a:lnTo>
                <a:lnTo>
                  <a:pt x="0" y="200"/>
                </a:lnTo>
                <a:lnTo>
                  <a:pt x="67" y="184"/>
                </a:lnTo>
                <a:lnTo>
                  <a:pt x="42" y="216"/>
                </a:lnTo>
                <a:lnTo>
                  <a:pt x="33" y="256"/>
                </a:lnTo>
                <a:lnTo>
                  <a:pt x="50" y="328"/>
                </a:lnTo>
                <a:lnTo>
                  <a:pt x="118" y="312"/>
                </a:lnTo>
                <a:lnTo>
                  <a:pt x="118" y="352"/>
                </a:lnTo>
                <a:lnTo>
                  <a:pt x="160" y="384"/>
                </a:lnTo>
                <a:lnTo>
                  <a:pt x="151" y="408"/>
                </a:lnTo>
                <a:lnTo>
                  <a:pt x="168" y="432"/>
                </a:lnTo>
                <a:lnTo>
                  <a:pt x="134" y="448"/>
                </a:lnTo>
                <a:lnTo>
                  <a:pt x="101" y="440"/>
                </a:lnTo>
                <a:lnTo>
                  <a:pt x="101" y="472"/>
                </a:lnTo>
                <a:lnTo>
                  <a:pt x="126" y="496"/>
                </a:lnTo>
                <a:lnTo>
                  <a:pt x="151" y="480"/>
                </a:lnTo>
                <a:lnTo>
                  <a:pt x="168" y="480"/>
                </a:lnTo>
                <a:lnTo>
                  <a:pt x="185" y="488"/>
                </a:lnTo>
                <a:lnTo>
                  <a:pt x="219" y="504"/>
                </a:lnTo>
                <a:lnTo>
                  <a:pt x="227" y="528"/>
                </a:lnTo>
                <a:lnTo>
                  <a:pt x="235" y="560"/>
                </a:lnTo>
                <a:lnTo>
                  <a:pt x="269" y="576"/>
                </a:lnTo>
                <a:lnTo>
                  <a:pt x="244" y="592"/>
                </a:lnTo>
                <a:lnTo>
                  <a:pt x="244" y="600"/>
                </a:lnTo>
                <a:lnTo>
                  <a:pt x="261" y="600"/>
                </a:lnTo>
                <a:lnTo>
                  <a:pt x="345" y="584"/>
                </a:lnTo>
                <a:lnTo>
                  <a:pt x="337" y="616"/>
                </a:lnTo>
                <a:lnTo>
                  <a:pt x="364" y="602"/>
                </a:lnTo>
                <a:lnTo>
                  <a:pt x="360" y="578"/>
                </a:lnTo>
                <a:lnTo>
                  <a:pt x="354" y="56"/>
                </a:lnTo>
                <a:lnTo>
                  <a:pt x="303" y="56"/>
                </a:lnTo>
                <a:lnTo>
                  <a:pt x="286" y="136"/>
                </a:lnTo>
                <a:lnTo>
                  <a:pt x="320" y="152"/>
                </a:lnTo>
                <a:lnTo>
                  <a:pt x="286" y="168"/>
                </a:lnTo>
                <a:lnTo>
                  <a:pt x="244" y="168"/>
                </a:lnTo>
                <a:lnTo>
                  <a:pt x="176" y="200"/>
                </a:lnTo>
                <a:lnTo>
                  <a:pt x="151" y="200"/>
                </a:lnTo>
                <a:lnTo>
                  <a:pt x="134" y="200"/>
                </a:lnTo>
                <a:lnTo>
                  <a:pt x="92" y="208"/>
                </a:lnTo>
                <a:lnTo>
                  <a:pt x="67" y="232"/>
                </a:lnTo>
                <a:lnTo>
                  <a:pt x="42" y="264"/>
                </a:lnTo>
                <a:lnTo>
                  <a:pt x="42" y="248"/>
                </a:lnTo>
                <a:lnTo>
                  <a:pt x="59" y="232"/>
                </a:lnTo>
                <a:lnTo>
                  <a:pt x="84" y="200"/>
                </a:lnTo>
                <a:lnTo>
                  <a:pt x="126" y="168"/>
                </a:lnTo>
                <a:lnTo>
                  <a:pt x="134" y="120"/>
                </a:lnTo>
                <a:lnTo>
                  <a:pt x="185" y="104"/>
                </a:lnTo>
                <a:lnTo>
                  <a:pt x="235" y="96"/>
                </a:lnTo>
                <a:lnTo>
                  <a:pt x="286" y="80"/>
                </a:lnTo>
                <a:lnTo>
                  <a:pt x="294" y="80"/>
                </a:lnTo>
                <a:lnTo>
                  <a:pt x="303" y="96"/>
                </a:lnTo>
                <a:lnTo>
                  <a:pt x="345" y="104"/>
                </a:lnTo>
                <a:lnTo>
                  <a:pt x="328" y="112"/>
                </a:lnTo>
                <a:lnTo>
                  <a:pt x="286" y="136"/>
                </a:lnTo>
                <a:lnTo>
                  <a:pt x="303" y="56"/>
                </a:lnTo>
                <a:close/>
              </a:path>
            </a:pathLst>
          </a:custGeom>
          <a:solidFill>
            <a:srgbClr val="00A0C6"/>
          </a:solidFill>
          <a:ln w="9525">
            <a:noFill/>
            <a:round/>
            <a:headEnd/>
            <a:tailEnd/>
          </a:ln>
        </p:spPr>
        <p:txBody>
          <a:bodyPr/>
          <a:lstStyle/>
          <a:p>
            <a:endParaRPr lang="it-IT"/>
          </a:p>
        </p:txBody>
      </p:sp>
      <p:sp>
        <p:nvSpPr>
          <p:cNvPr id="17482" name="Freeform 75"/>
          <p:cNvSpPr>
            <a:spLocks/>
          </p:cNvSpPr>
          <p:nvPr/>
        </p:nvSpPr>
        <p:spPr bwMode="auto">
          <a:xfrm>
            <a:off x="8524875" y="5505450"/>
            <a:ext cx="574675" cy="977900"/>
          </a:xfrm>
          <a:custGeom>
            <a:avLst/>
            <a:gdLst>
              <a:gd name="T0" fmla="*/ 481013 w 362"/>
              <a:gd name="T1" fmla="*/ 88900 h 616"/>
              <a:gd name="T2" fmla="*/ 347662 w 362"/>
              <a:gd name="T3" fmla="*/ 63500 h 616"/>
              <a:gd name="T4" fmla="*/ 293687 w 362"/>
              <a:gd name="T5" fmla="*/ 38100 h 616"/>
              <a:gd name="T6" fmla="*/ 239713 w 362"/>
              <a:gd name="T7" fmla="*/ 0 h 616"/>
              <a:gd name="T8" fmla="*/ 200025 w 362"/>
              <a:gd name="T9" fmla="*/ 12700 h 616"/>
              <a:gd name="T10" fmla="*/ 119063 w 362"/>
              <a:gd name="T11" fmla="*/ 0 h 616"/>
              <a:gd name="T12" fmla="*/ 79375 w 362"/>
              <a:gd name="T13" fmla="*/ 25400 h 616"/>
              <a:gd name="T14" fmla="*/ 25400 w 362"/>
              <a:gd name="T15" fmla="*/ 38100 h 616"/>
              <a:gd name="T16" fmla="*/ 25400 w 362"/>
              <a:gd name="T17" fmla="*/ 76200 h 616"/>
              <a:gd name="T18" fmla="*/ 12700 w 362"/>
              <a:gd name="T19" fmla="*/ 101600 h 616"/>
              <a:gd name="T20" fmla="*/ 52388 w 362"/>
              <a:gd name="T21" fmla="*/ 139700 h 616"/>
              <a:gd name="T22" fmla="*/ 25400 w 362"/>
              <a:gd name="T23" fmla="*/ 215900 h 616"/>
              <a:gd name="T24" fmla="*/ 39687 w 362"/>
              <a:gd name="T25" fmla="*/ 254000 h 616"/>
              <a:gd name="T26" fmla="*/ 0 w 362"/>
              <a:gd name="T27" fmla="*/ 304800 h 616"/>
              <a:gd name="T28" fmla="*/ 0 w 362"/>
              <a:gd name="T29" fmla="*/ 317500 h 616"/>
              <a:gd name="T30" fmla="*/ 106363 w 362"/>
              <a:gd name="T31" fmla="*/ 292100 h 616"/>
              <a:gd name="T32" fmla="*/ 66675 w 362"/>
              <a:gd name="T33" fmla="*/ 342900 h 616"/>
              <a:gd name="T34" fmla="*/ 52388 w 362"/>
              <a:gd name="T35" fmla="*/ 406400 h 616"/>
              <a:gd name="T36" fmla="*/ 79375 w 362"/>
              <a:gd name="T37" fmla="*/ 520700 h 616"/>
              <a:gd name="T38" fmla="*/ 187325 w 362"/>
              <a:gd name="T39" fmla="*/ 495300 h 616"/>
              <a:gd name="T40" fmla="*/ 187325 w 362"/>
              <a:gd name="T41" fmla="*/ 558800 h 616"/>
              <a:gd name="T42" fmla="*/ 254000 w 362"/>
              <a:gd name="T43" fmla="*/ 609600 h 616"/>
              <a:gd name="T44" fmla="*/ 239713 w 362"/>
              <a:gd name="T45" fmla="*/ 647700 h 616"/>
              <a:gd name="T46" fmla="*/ 266700 w 362"/>
              <a:gd name="T47" fmla="*/ 685800 h 616"/>
              <a:gd name="T48" fmla="*/ 212725 w 362"/>
              <a:gd name="T49" fmla="*/ 711200 h 616"/>
              <a:gd name="T50" fmla="*/ 160337 w 362"/>
              <a:gd name="T51" fmla="*/ 698500 h 616"/>
              <a:gd name="T52" fmla="*/ 160337 w 362"/>
              <a:gd name="T53" fmla="*/ 749300 h 616"/>
              <a:gd name="T54" fmla="*/ 200025 w 362"/>
              <a:gd name="T55" fmla="*/ 787400 h 616"/>
              <a:gd name="T56" fmla="*/ 239713 w 362"/>
              <a:gd name="T57" fmla="*/ 762000 h 616"/>
              <a:gd name="T58" fmla="*/ 266700 w 362"/>
              <a:gd name="T59" fmla="*/ 762000 h 616"/>
              <a:gd name="T60" fmla="*/ 293687 w 362"/>
              <a:gd name="T61" fmla="*/ 774700 h 616"/>
              <a:gd name="T62" fmla="*/ 347662 w 362"/>
              <a:gd name="T63" fmla="*/ 800100 h 616"/>
              <a:gd name="T64" fmla="*/ 360362 w 362"/>
              <a:gd name="T65" fmla="*/ 838200 h 616"/>
              <a:gd name="T66" fmla="*/ 373062 w 362"/>
              <a:gd name="T67" fmla="*/ 889000 h 616"/>
              <a:gd name="T68" fmla="*/ 427038 w 362"/>
              <a:gd name="T69" fmla="*/ 914400 h 616"/>
              <a:gd name="T70" fmla="*/ 387350 w 362"/>
              <a:gd name="T71" fmla="*/ 939800 h 616"/>
              <a:gd name="T72" fmla="*/ 387350 w 362"/>
              <a:gd name="T73" fmla="*/ 952500 h 616"/>
              <a:gd name="T74" fmla="*/ 414338 w 362"/>
              <a:gd name="T75" fmla="*/ 952500 h 616"/>
              <a:gd name="T76" fmla="*/ 547688 w 362"/>
              <a:gd name="T77" fmla="*/ 927100 h 616"/>
              <a:gd name="T78" fmla="*/ 534988 w 362"/>
              <a:gd name="T79" fmla="*/ 977900 h 616"/>
              <a:gd name="T80" fmla="*/ 574675 w 362"/>
              <a:gd name="T81" fmla="*/ 952500 h 616"/>
              <a:gd name="T82" fmla="*/ 561975 w 362"/>
              <a:gd name="T83" fmla="*/ 79375 h 616"/>
              <a:gd name="T84" fmla="*/ 481013 w 362"/>
              <a:gd name="T85" fmla="*/ 88900 h 616"/>
              <a:gd name="T86" fmla="*/ 481013 w 362"/>
              <a:gd name="T87" fmla="*/ 88900 h 6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62"/>
              <a:gd name="T133" fmla="*/ 0 h 616"/>
              <a:gd name="T134" fmla="*/ 362 w 362"/>
              <a:gd name="T135" fmla="*/ 616 h 61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62" h="616">
                <a:moveTo>
                  <a:pt x="303" y="56"/>
                </a:moveTo>
                <a:lnTo>
                  <a:pt x="219" y="40"/>
                </a:lnTo>
                <a:lnTo>
                  <a:pt x="185" y="24"/>
                </a:lnTo>
                <a:lnTo>
                  <a:pt x="151" y="0"/>
                </a:lnTo>
                <a:lnTo>
                  <a:pt x="126" y="8"/>
                </a:lnTo>
                <a:lnTo>
                  <a:pt x="75" y="0"/>
                </a:lnTo>
                <a:lnTo>
                  <a:pt x="50" y="16"/>
                </a:lnTo>
                <a:lnTo>
                  <a:pt x="16" y="24"/>
                </a:lnTo>
                <a:lnTo>
                  <a:pt x="16" y="48"/>
                </a:lnTo>
                <a:lnTo>
                  <a:pt x="8" y="64"/>
                </a:lnTo>
                <a:lnTo>
                  <a:pt x="33" y="88"/>
                </a:lnTo>
                <a:lnTo>
                  <a:pt x="16" y="136"/>
                </a:lnTo>
                <a:lnTo>
                  <a:pt x="25" y="160"/>
                </a:lnTo>
                <a:lnTo>
                  <a:pt x="0" y="192"/>
                </a:lnTo>
                <a:lnTo>
                  <a:pt x="0" y="200"/>
                </a:lnTo>
                <a:lnTo>
                  <a:pt x="67" y="184"/>
                </a:lnTo>
                <a:lnTo>
                  <a:pt x="42" y="216"/>
                </a:lnTo>
                <a:lnTo>
                  <a:pt x="33" y="256"/>
                </a:lnTo>
                <a:lnTo>
                  <a:pt x="50" y="328"/>
                </a:lnTo>
                <a:lnTo>
                  <a:pt x="118" y="312"/>
                </a:lnTo>
                <a:lnTo>
                  <a:pt x="118" y="352"/>
                </a:lnTo>
                <a:lnTo>
                  <a:pt x="160" y="384"/>
                </a:lnTo>
                <a:lnTo>
                  <a:pt x="151" y="408"/>
                </a:lnTo>
                <a:lnTo>
                  <a:pt x="168" y="432"/>
                </a:lnTo>
                <a:lnTo>
                  <a:pt x="134" y="448"/>
                </a:lnTo>
                <a:lnTo>
                  <a:pt x="101" y="440"/>
                </a:lnTo>
                <a:lnTo>
                  <a:pt x="101" y="472"/>
                </a:lnTo>
                <a:lnTo>
                  <a:pt x="126" y="496"/>
                </a:lnTo>
                <a:lnTo>
                  <a:pt x="151" y="480"/>
                </a:lnTo>
                <a:lnTo>
                  <a:pt x="168" y="480"/>
                </a:lnTo>
                <a:lnTo>
                  <a:pt x="185" y="488"/>
                </a:lnTo>
                <a:lnTo>
                  <a:pt x="219" y="504"/>
                </a:lnTo>
                <a:lnTo>
                  <a:pt x="227" y="528"/>
                </a:lnTo>
                <a:lnTo>
                  <a:pt x="235" y="560"/>
                </a:lnTo>
                <a:lnTo>
                  <a:pt x="269" y="576"/>
                </a:lnTo>
                <a:lnTo>
                  <a:pt x="244" y="592"/>
                </a:lnTo>
                <a:lnTo>
                  <a:pt x="244" y="600"/>
                </a:lnTo>
                <a:lnTo>
                  <a:pt x="261" y="600"/>
                </a:lnTo>
                <a:lnTo>
                  <a:pt x="345" y="584"/>
                </a:lnTo>
                <a:lnTo>
                  <a:pt x="337" y="616"/>
                </a:lnTo>
                <a:lnTo>
                  <a:pt x="362" y="600"/>
                </a:lnTo>
                <a:lnTo>
                  <a:pt x="354" y="50"/>
                </a:lnTo>
                <a:lnTo>
                  <a:pt x="303" y="56"/>
                </a:lnTo>
                <a:close/>
              </a:path>
            </a:pathLst>
          </a:custGeom>
          <a:noFill/>
          <a:ln w="12700">
            <a:solidFill>
              <a:srgbClr val="000000"/>
            </a:solidFill>
            <a:round/>
            <a:headEnd/>
            <a:tailEnd/>
          </a:ln>
        </p:spPr>
        <p:txBody>
          <a:bodyPr/>
          <a:lstStyle/>
          <a:p>
            <a:endParaRPr lang="it-IT"/>
          </a:p>
        </p:txBody>
      </p:sp>
      <p:sp>
        <p:nvSpPr>
          <p:cNvPr id="17483" name="Freeform 76"/>
          <p:cNvSpPr>
            <a:spLocks/>
          </p:cNvSpPr>
          <p:nvPr/>
        </p:nvSpPr>
        <p:spPr bwMode="auto">
          <a:xfrm>
            <a:off x="8591550" y="5632450"/>
            <a:ext cx="488950" cy="292100"/>
          </a:xfrm>
          <a:custGeom>
            <a:avLst/>
            <a:gdLst>
              <a:gd name="T0" fmla="*/ 387350 w 308"/>
              <a:gd name="T1" fmla="*/ 88900 h 184"/>
              <a:gd name="T2" fmla="*/ 441325 w 308"/>
              <a:gd name="T3" fmla="*/ 114300 h 184"/>
              <a:gd name="T4" fmla="*/ 387350 w 308"/>
              <a:gd name="T5" fmla="*/ 139700 h 184"/>
              <a:gd name="T6" fmla="*/ 320675 w 308"/>
              <a:gd name="T7" fmla="*/ 139700 h 184"/>
              <a:gd name="T8" fmla="*/ 212725 w 308"/>
              <a:gd name="T9" fmla="*/ 190500 h 184"/>
              <a:gd name="T10" fmla="*/ 173037 w 308"/>
              <a:gd name="T11" fmla="*/ 190500 h 184"/>
              <a:gd name="T12" fmla="*/ 146050 w 308"/>
              <a:gd name="T13" fmla="*/ 190500 h 184"/>
              <a:gd name="T14" fmla="*/ 79375 w 308"/>
              <a:gd name="T15" fmla="*/ 203200 h 184"/>
              <a:gd name="T16" fmla="*/ 39687 w 308"/>
              <a:gd name="T17" fmla="*/ 241300 h 184"/>
              <a:gd name="T18" fmla="*/ 0 w 308"/>
              <a:gd name="T19" fmla="*/ 292100 h 184"/>
              <a:gd name="T20" fmla="*/ 0 w 308"/>
              <a:gd name="T21" fmla="*/ 266700 h 184"/>
              <a:gd name="T22" fmla="*/ 26988 w 308"/>
              <a:gd name="T23" fmla="*/ 241300 h 184"/>
              <a:gd name="T24" fmla="*/ 66675 w 308"/>
              <a:gd name="T25" fmla="*/ 190500 h 184"/>
              <a:gd name="T26" fmla="*/ 133350 w 308"/>
              <a:gd name="T27" fmla="*/ 139700 h 184"/>
              <a:gd name="T28" fmla="*/ 146050 w 308"/>
              <a:gd name="T29" fmla="*/ 63500 h 184"/>
              <a:gd name="T30" fmla="*/ 227013 w 308"/>
              <a:gd name="T31" fmla="*/ 38100 h 184"/>
              <a:gd name="T32" fmla="*/ 306387 w 308"/>
              <a:gd name="T33" fmla="*/ 25400 h 184"/>
              <a:gd name="T34" fmla="*/ 387350 w 308"/>
              <a:gd name="T35" fmla="*/ 0 h 184"/>
              <a:gd name="T36" fmla="*/ 400050 w 308"/>
              <a:gd name="T37" fmla="*/ 0 h 184"/>
              <a:gd name="T38" fmla="*/ 414338 w 308"/>
              <a:gd name="T39" fmla="*/ 25400 h 184"/>
              <a:gd name="T40" fmla="*/ 481013 w 308"/>
              <a:gd name="T41" fmla="*/ 38100 h 184"/>
              <a:gd name="T42" fmla="*/ 488950 w 308"/>
              <a:gd name="T43" fmla="*/ 38100 h 184"/>
              <a:gd name="T44" fmla="*/ 454025 w 308"/>
              <a:gd name="T45" fmla="*/ 50800 h 184"/>
              <a:gd name="T46" fmla="*/ 387350 w 308"/>
              <a:gd name="T47" fmla="*/ 88900 h 184"/>
              <a:gd name="T48" fmla="*/ 387350 w 308"/>
              <a:gd name="T49" fmla="*/ 88900 h 18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8"/>
              <a:gd name="T76" fmla="*/ 0 h 184"/>
              <a:gd name="T77" fmla="*/ 308 w 308"/>
              <a:gd name="T78" fmla="*/ 184 h 18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8" h="184">
                <a:moveTo>
                  <a:pt x="244" y="56"/>
                </a:moveTo>
                <a:lnTo>
                  <a:pt x="278" y="72"/>
                </a:lnTo>
                <a:lnTo>
                  <a:pt x="244" y="88"/>
                </a:lnTo>
                <a:lnTo>
                  <a:pt x="202" y="88"/>
                </a:lnTo>
                <a:lnTo>
                  <a:pt x="134" y="120"/>
                </a:lnTo>
                <a:lnTo>
                  <a:pt x="109" y="120"/>
                </a:lnTo>
                <a:lnTo>
                  <a:pt x="92" y="120"/>
                </a:lnTo>
                <a:lnTo>
                  <a:pt x="50" y="128"/>
                </a:lnTo>
                <a:lnTo>
                  <a:pt x="25" y="152"/>
                </a:lnTo>
                <a:lnTo>
                  <a:pt x="0" y="184"/>
                </a:lnTo>
                <a:lnTo>
                  <a:pt x="0" y="168"/>
                </a:lnTo>
                <a:lnTo>
                  <a:pt x="17" y="152"/>
                </a:lnTo>
                <a:lnTo>
                  <a:pt x="42" y="120"/>
                </a:lnTo>
                <a:lnTo>
                  <a:pt x="84" y="88"/>
                </a:lnTo>
                <a:lnTo>
                  <a:pt x="92" y="40"/>
                </a:lnTo>
                <a:lnTo>
                  <a:pt x="143" y="24"/>
                </a:lnTo>
                <a:lnTo>
                  <a:pt x="193" y="16"/>
                </a:lnTo>
                <a:lnTo>
                  <a:pt x="244" y="0"/>
                </a:lnTo>
                <a:lnTo>
                  <a:pt x="252" y="0"/>
                </a:lnTo>
                <a:lnTo>
                  <a:pt x="261" y="16"/>
                </a:lnTo>
                <a:lnTo>
                  <a:pt x="303" y="24"/>
                </a:lnTo>
                <a:lnTo>
                  <a:pt x="308" y="24"/>
                </a:lnTo>
                <a:lnTo>
                  <a:pt x="286" y="32"/>
                </a:lnTo>
                <a:lnTo>
                  <a:pt x="244" y="56"/>
                </a:lnTo>
                <a:close/>
              </a:path>
            </a:pathLst>
          </a:custGeom>
          <a:noFill/>
          <a:ln w="12700">
            <a:solidFill>
              <a:srgbClr val="000000"/>
            </a:solidFill>
            <a:round/>
            <a:headEnd/>
            <a:tailEnd/>
          </a:ln>
        </p:spPr>
        <p:txBody>
          <a:bodyPr/>
          <a:lstStyle/>
          <a:p>
            <a:endParaRPr lang="it-IT"/>
          </a:p>
        </p:txBody>
      </p:sp>
      <p:sp>
        <p:nvSpPr>
          <p:cNvPr id="17484" name="Freeform 77"/>
          <p:cNvSpPr>
            <a:spLocks/>
          </p:cNvSpPr>
          <p:nvPr/>
        </p:nvSpPr>
        <p:spPr bwMode="auto">
          <a:xfrm>
            <a:off x="7440613" y="4375150"/>
            <a:ext cx="1417637" cy="939800"/>
          </a:xfrm>
          <a:custGeom>
            <a:avLst/>
            <a:gdLst>
              <a:gd name="T0" fmla="*/ 1244600 w 893"/>
              <a:gd name="T1" fmla="*/ 495300 h 592"/>
              <a:gd name="T2" fmla="*/ 1150937 w 893"/>
              <a:gd name="T3" fmla="*/ 444500 h 592"/>
              <a:gd name="T4" fmla="*/ 1123950 w 893"/>
              <a:gd name="T5" fmla="*/ 330200 h 592"/>
              <a:gd name="T6" fmla="*/ 1123950 w 893"/>
              <a:gd name="T7" fmla="*/ 266700 h 592"/>
              <a:gd name="T8" fmla="*/ 1057275 w 893"/>
              <a:gd name="T9" fmla="*/ 190500 h 592"/>
              <a:gd name="T10" fmla="*/ 1003300 w 893"/>
              <a:gd name="T11" fmla="*/ 152400 h 592"/>
              <a:gd name="T12" fmla="*/ 922337 w 893"/>
              <a:gd name="T13" fmla="*/ 88900 h 592"/>
              <a:gd name="T14" fmla="*/ 869950 w 893"/>
              <a:gd name="T15" fmla="*/ 25400 h 592"/>
              <a:gd name="T16" fmla="*/ 803275 w 893"/>
              <a:gd name="T17" fmla="*/ 0 h 592"/>
              <a:gd name="T18" fmla="*/ 749300 w 893"/>
              <a:gd name="T19" fmla="*/ 76200 h 592"/>
              <a:gd name="T20" fmla="*/ 628650 w 893"/>
              <a:gd name="T21" fmla="*/ 114300 h 592"/>
              <a:gd name="T22" fmla="*/ 588962 w 893"/>
              <a:gd name="T23" fmla="*/ 152400 h 592"/>
              <a:gd name="T24" fmla="*/ 534987 w 893"/>
              <a:gd name="T25" fmla="*/ 127000 h 592"/>
              <a:gd name="T26" fmla="*/ 455612 w 893"/>
              <a:gd name="T27" fmla="*/ 139700 h 592"/>
              <a:gd name="T28" fmla="*/ 401637 w 893"/>
              <a:gd name="T29" fmla="*/ 139700 h 592"/>
              <a:gd name="T30" fmla="*/ 347662 w 893"/>
              <a:gd name="T31" fmla="*/ 127000 h 592"/>
              <a:gd name="T32" fmla="*/ 293687 w 893"/>
              <a:gd name="T33" fmla="*/ 165100 h 592"/>
              <a:gd name="T34" fmla="*/ 254000 w 893"/>
              <a:gd name="T35" fmla="*/ 203200 h 592"/>
              <a:gd name="T36" fmla="*/ 214312 w 893"/>
              <a:gd name="T37" fmla="*/ 266700 h 592"/>
              <a:gd name="T38" fmla="*/ 174625 w 893"/>
              <a:gd name="T39" fmla="*/ 355600 h 592"/>
              <a:gd name="T40" fmla="*/ 133350 w 893"/>
              <a:gd name="T41" fmla="*/ 406400 h 592"/>
              <a:gd name="T42" fmla="*/ 120650 w 893"/>
              <a:gd name="T43" fmla="*/ 444500 h 592"/>
              <a:gd name="T44" fmla="*/ 106362 w 893"/>
              <a:gd name="T45" fmla="*/ 508000 h 592"/>
              <a:gd name="T46" fmla="*/ 80962 w 893"/>
              <a:gd name="T47" fmla="*/ 520700 h 592"/>
              <a:gd name="T48" fmla="*/ 39687 w 893"/>
              <a:gd name="T49" fmla="*/ 546100 h 592"/>
              <a:gd name="T50" fmla="*/ 0 w 893"/>
              <a:gd name="T51" fmla="*/ 558800 h 592"/>
              <a:gd name="T52" fmla="*/ 26987 w 893"/>
              <a:gd name="T53" fmla="*/ 584200 h 592"/>
              <a:gd name="T54" fmla="*/ 80962 w 893"/>
              <a:gd name="T55" fmla="*/ 622300 h 592"/>
              <a:gd name="T56" fmla="*/ 93662 w 893"/>
              <a:gd name="T57" fmla="*/ 660400 h 592"/>
              <a:gd name="T58" fmla="*/ 147637 w 893"/>
              <a:gd name="T59" fmla="*/ 698500 h 592"/>
              <a:gd name="T60" fmla="*/ 214312 w 893"/>
              <a:gd name="T61" fmla="*/ 723900 h 592"/>
              <a:gd name="T62" fmla="*/ 187325 w 893"/>
              <a:gd name="T63" fmla="*/ 774700 h 592"/>
              <a:gd name="T64" fmla="*/ 254000 w 893"/>
              <a:gd name="T65" fmla="*/ 787400 h 592"/>
              <a:gd name="T66" fmla="*/ 320675 w 893"/>
              <a:gd name="T67" fmla="*/ 812800 h 592"/>
              <a:gd name="T68" fmla="*/ 387350 w 893"/>
              <a:gd name="T69" fmla="*/ 774700 h 592"/>
              <a:gd name="T70" fmla="*/ 387350 w 893"/>
              <a:gd name="T71" fmla="*/ 838200 h 592"/>
              <a:gd name="T72" fmla="*/ 414337 w 893"/>
              <a:gd name="T73" fmla="*/ 850900 h 592"/>
              <a:gd name="T74" fmla="*/ 401637 w 893"/>
              <a:gd name="T75" fmla="*/ 863600 h 592"/>
              <a:gd name="T76" fmla="*/ 455612 w 893"/>
              <a:gd name="T77" fmla="*/ 889000 h 592"/>
              <a:gd name="T78" fmla="*/ 455612 w 893"/>
              <a:gd name="T79" fmla="*/ 927100 h 592"/>
              <a:gd name="T80" fmla="*/ 508000 w 893"/>
              <a:gd name="T81" fmla="*/ 939800 h 592"/>
              <a:gd name="T82" fmla="*/ 655637 w 893"/>
              <a:gd name="T83" fmla="*/ 939800 h 592"/>
              <a:gd name="T84" fmla="*/ 695325 w 893"/>
              <a:gd name="T85" fmla="*/ 901700 h 592"/>
              <a:gd name="T86" fmla="*/ 735012 w 893"/>
              <a:gd name="T87" fmla="*/ 901700 h 592"/>
              <a:gd name="T88" fmla="*/ 815975 w 893"/>
              <a:gd name="T89" fmla="*/ 901700 h 592"/>
              <a:gd name="T90" fmla="*/ 896937 w 893"/>
              <a:gd name="T91" fmla="*/ 889000 h 592"/>
              <a:gd name="T92" fmla="*/ 963612 w 893"/>
              <a:gd name="T93" fmla="*/ 800100 h 592"/>
              <a:gd name="T94" fmla="*/ 1042987 w 893"/>
              <a:gd name="T95" fmla="*/ 774700 h 592"/>
              <a:gd name="T96" fmla="*/ 1109662 w 893"/>
              <a:gd name="T97" fmla="*/ 762000 h 592"/>
              <a:gd name="T98" fmla="*/ 1150937 w 893"/>
              <a:gd name="T99" fmla="*/ 774700 h 592"/>
              <a:gd name="T100" fmla="*/ 1217612 w 893"/>
              <a:gd name="T101" fmla="*/ 762000 h 592"/>
              <a:gd name="T102" fmla="*/ 1230312 w 893"/>
              <a:gd name="T103" fmla="*/ 787400 h 592"/>
              <a:gd name="T104" fmla="*/ 1311275 w 893"/>
              <a:gd name="T105" fmla="*/ 787400 h 592"/>
              <a:gd name="T106" fmla="*/ 1323975 w 893"/>
              <a:gd name="T107" fmla="*/ 660400 h 592"/>
              <a:gd name="T108" fmla="*/ 1350962 w 893"/>
              <a:gd name="T109" fmla="*/ 596900 h 592"/>
              <a:gd name="T110" fmla="*/ 1404937 w 893"/>
              <a:gd name="T111" fmla="*/ 533400 h 592"/>
              <a:gd name="T112" fmla="*/ 1417637 w 893"/>
              <a:gd name="T113" fmla="*/ 495300 h 592"/>
              <a:gd name="T114" fmla="*/ 1390650 w 893"/>
              <a:gd name="T115" fmla="*/ 457200 h 592"/>
              <a:gd name="T116" fmla="*/ 1323975 w 893"/>
              <a:gd name="T117" fmla="*/ 457200 h 592"/>
              <a:gd name="T118" fmla="*/ 1244600 w 893"/>
              <a:gd name="T119" fmla="*/ 495300 h 5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93"/>
              <a:gd name="T181" fmla="*/ 0 h 592"/>
              <a:gd name="T182" fmla="*/ 893 w 893"/>
              <a:gd name="T183" fmla="*/ 592 h 5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93" h="592">
                <a:moveTo>
                  <a:pt x="784" y="312"/>
                </a:moveTo>
                <a:lnTo>
                  <a:pt x="725" y="280"/>
                </a:lnTo>
                <a:lnTo>
                  <a:pt x="708" y="208"/>
                </a:lnTo>
                <a:lnTo>
                  <a:pt x="708" y="168"/>
                </a:lnTo>
                <a:lnTo>
                  <a:pt x="666" y="120"/>
                </a:lnTo>
                <a:lnTo>
                  <a:pt x="632" y="96"/>
                </a:lnTo>
                <a:lnTo>
                  <a:pt x="581" y="56"/>
                </a:lnTo>
                <a:lnTo>
                  <a:pt x="548" y="16"/>
                </a:lnTo>
                <a:lnTo>
                  <a:pt x="506" y="0"/>
                </a:lnTo>
                <a:lnTo>
                  <a:pt x="472" y="48"/>
                </a:lnTo>
                <a:lnTo>
                  <a:pt x="396" y="72"/>
                </a:lnTo>
                <a:lnTo>
                  <a:pt x="371" y="96"/>
                </a:lnTo>
                <a:lnTo>
                  <a:pt x="337" y="80"/>
                </a:lnTo>
                <a:lnTo>
                  <a:pt x="287" y="88"/>
                </a:lnTo>
                <a:lnTo>
                  <a:pt x="253" y="88"/>
                </a:lnTo>
                <a:lnTo>
                  <a:pt x="219" y="80"/>
                </a:lnTo>
                <a:lnTo>
                  <a:pt x="185" y="104"/>
                </a:lnTo>
                <a:lnTo>
                  <a:pt x="160" y="128"/>
                </a:lnTo>
                <a:lnTo>
                  <a:pt x="135" y="168"/>
                </a:lnTo>
                <a:lnTo>
                  <a:pt x="110" y="224"/>
                </a:lnTo>
                <a:lnTo>
                  <a:pt x="84" y="256"/>
                </a:lnTo>
                <a:lnTo>
                  <a:pt x="76" y="280"/>
                </a:lnTo>
                <a:lnTo>
                  <a:pt x="67" y="320"/>
                </a:lnTo>
                <a:lnTo>
                  <a:pt x="51" y="328"/>
                </a:lnTo>
                <a:lnTo>
                  <a:pt x="25" y="344"/>
                </a:lnTo>
                <a:lnTo>
                  <a:pt x="0" y="352"/>
                </a:lnTo>
                <a:lnTo>
                  <a:pt x="17" y="368"/>
                </a:lnTo>
                <a:lnTo>
                  <a:pt x="51" y="392"/>
                </a:lnTo>
                <a:lnTo>
                  <a:pt x="59" y="416"/>
                </a:lnTo>
                <a:lnTo>
                  <a:pt x="93" y="440"/>
                </a:lnTo>
                <a:lnTo>
                  <a:pt x="135" y="456"/>
                </a:lnTo>
                <a:lnTo>
                  <a:pt x="118" y="488"/>
                </a:lnTo>
                <a:lnTo>
                  <a:pt x="160" y="496"/>
                </a:lnTo>
                <a:lnTo>
                  <a:pt x="202" y="512"/>
                </a:lnTo>
                <a:lnTo>
                  <a:pt x="244" y="488"/>
                </a:lnTo>
                <a:lnTo>
                  <a:pt x="244" y="528"/>
                </a:lnTo>
                <a:lnTo>
                  <a:pt x="261" y="536"/>
                </a:lnTo>
                <a:lnTo>
                  <a:pt x="253" y="544"/>
                </a:lnTo>
                <a:lnTo>
                  <a:pt x="287" y="560"/>
                </a:lnTo>
                <a:lnTo>
                  <a:pt x="287" y="584"/>
                </a:lnTo>
                <a:lnTo>
                  <a:pt x="320" y="592"/>
                </a:lnTo>
                <a:lnTo>
                  <a:pt x="413" y="592"/>
                </a:lnTo>
                <a:lnTo>
                  <a:pt x="438" y="568"/>
                </a:lnTo>
                <a:lnTo>
                  <a:pt x="463" y="568"/>
                </a:lnTo>
                <a:lnTo>
                  <a:pt x="514" y="568"/>
                </a:lnTo>
                <a:lnTo>
                  <a:pt x="565" y="560"/>
                </a:lnTo>
                <a:lnTo>
                  <a:pt x="607" y="504"/>
                </a:lnTo>
                <a:lnTo>
                  <a:pt x="657" y="488"/>
                </a:lnTo>
                <a:lnTo>
                  <a:pt x="699" y="480"/>
                </a:lnTo>
                <a:lnTo>
                  <a:pt x="725" y="488"/>
                </a:lnTo>
                <a:lnTo>
                  <a:pt x="767" y="480"/>
                </a:lnTo>
                <a:lnTo>
                  <a:pt x="775" y="496"/>
                </a:lnTo>
                <a:lnTo>
                  <a:pt x="826" y="496"/>
                </a:lnTo>
                <a:lnTo>
                  <a:pt x="834" y="416"/>
                </a:lnTo>
                <a:lnTo>
                  <a:pt x="851" y="376"/>
                </a:lnTo>
                <a:lnTo>
                  <a:pt x="885" y="336"/>
                </a:lnTo>
                <a:lnTo>
                  <a:pt x="893" y="312"/>
                </a:lnTo>
                <a:lnTo>
                  <a:pt x="876" y="288"/>
                </a:lnTo>
                <a:lnTo>
                  <a:pt x="834" y="288"/>
                </a:lnTo>
                <a:lnTo>
                  <a:pt x="784" y="312"/>
                </a:lnTo>
                <a:close/>
              </a:path>
            </a:pathLst>
          </a:custGeom>
          <a:solidFill>
            <a:srgbClr val="00FF00"/>
          </a:solidFill>
          <a:ln w="9525">
            <a:noFill/>
            <a:round/>
            <a:headEnd/>
            <a:tailEnd/>
          </a:ln>
        </p:spPr>
        <p:txBody>
          <a:bodyPr/>
          <a:lstStyle/>
          <a:p>
            <a:endParaRPr lang="it-IT"/>
          </a:p>
        </p:txBody>
      </p:sp>
      <p:sp>
        <p:nvSpPr>
          <p:cNvPr id="17485" name="Freeform 78"/>
          <p:cNvSpPr>
            <a:spLocks/>
          </p:cNvSpPr>
          <p:nvPr/>
        </p:nvSpPr>
        <p:spPr bwMode="auto">
          <a:xfrm>
            <a:off x="8256588" y="4311650"/>
            <a:ext cx="561975" cy="533400"/>
          </a:xfrm>
          <a:custGeom>
            <a:avLst/>
            <a:gdLst>
              <a:gd name="T0" fmla="*/ 428625 w 354"/>
              <a:gd name="T1" fmla="*/ 393700 h 336"/>
              <a:gd name="T2" fmla="*/ 401637 w 354"/>
              <a:gd name="T3" fmla="*/ 355600 h 336"/>
              <a:gd name="T4" fmla="*/ 441325 w 354"/>
              <a:gd name="T5" fmla="*/ 317500 h 336"/>
              <a:gd name="T6" fmla="*/ 561975 w 354"/>
              <a:gd name="T7" fmla="*/ 292100 h 336"/>
              <a:gd name="T8" fmla="*/ 534988 w 354"/>
              <a:gd name="T9" fmla="*/ 241300 h 336"/>
              <a:gd name="T10" fmla="*/ 481013 w 354"/>
              <a:gd name="T11" fmla="*/ 190500 h 336"/>
              <a:gd name="T12" fmla="*/ 455613 w 354"/>
              <a:gd name="T13" fmla="*/ 139700 h 336"/>
              <a:gd name="T14" fmla="*/ 374650 w 354"/>
              <a:gd name="T15" fmla="*/ 114300 h 336"/>
              <a:gd name="T16" fmla="*/ 334962 w 354"/>
              <a:gd name="T17" fmla="*/ 38100 h 336"/>
              <a:gd name="T18" fmla="*/ 241300 w 354"/>
              <a:gd name="T19" fmla="*/ 38100 h 336"/>
              <a:gd name="T20" fmla="*/ 133350 w 354"/>
              <a:gd name="T21" fmla="*/ 0 h 336"/>
              <a:gd name="T22" fmla="*/ 93662 w 354"/>
              <a:gd name="T23" fmla="*/ 38100 h 336"/>
              <a:gd name="T24" fmla="*/ 12700 w 354"/>
              <a:gd name="T25" fmla="*/ 50800 h 336"/>
              <a:gd name="T26" fmla="*/ 0 w 354"/>
              <a:gd name="T27" fmla="*/ 63500 h 336"/>
              <a:gd name="T28" fmla="*/ 53975 w 354"/>
              <a:gd name="T29" fmla="*/ 88900 h 336"/>
              <a:gd name="T30" fmla="*/ 106363 w 354"/>
              <a:gd name="T31" fmla="*/ 152400 h 336"/>
              <a:gd name="T32" fmla="*/ 187325 w 354"/>
              <a:gd name="T33" fmla="*/ 215900 h 336"/>
              <a:gd name="T34" fmla="*/ 241300 w 354"/>
              <a:gd name="T35" fmla="*/ 254000 h 336"/>
              <a:gd name="T36" fmla="*/ 307975 w 354"/>
              <a:gd name="T37" fmla="*/ 330200 h 336"/>
              <a:gd name="T38" fmla="*/ 307975 w 354"/>
              <a:gd name="T39" fmla="*/ 393700 h 336"/>
              <a:gd name="T40" fmla="*/ 334962 w 354"/>
              <a:gd name="T41" fmla="*/ 508000 h 336"/>
              <a:gd name="T42" fmla="*/ 374650 w 354"/>
              <a:gd name="T43" fmla="*/ 533400 h 336"/>
              <a:gd name="T44" fmla="*/ 401637 w 354"/>
              <a:gd name="T45" fmla="*/ 495300 h 336"/>
              <a:gd name="T46" fmla="*/ 428625 w 354"/>
              <a:gd name="T47" fmla="*/ 393700 h 3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54"/>
              <a:gd name="T73" fmla="*/ 0 h 336"/>
              <a:gd name="T74" fmla="*/ 354 w 354"/>
              <a:gd name="T75" fmla="*/ 336 h 3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54" h="336">
                <a:moveTo>
                  <a:pt x="270" y="248"/>
                </a:moveTo>
                <a:lnTo>
                  <a:pt x="253" y="224"/>
                </a:lnTo>
                <a:lnTo>
                  <a:pt x="278" y="200"/>
                </a:lnTo>
                <a:lnTo>
                  <a:pt x="354" y="184"/>
                </a:lnTo>
                <a:lnTo>
                  <a:pt x="337" y="152"/>
                </a:lnTo>
                <a:lnTo>
                  <a:pt x="303" y="120"/>
                </a:lnTo>
                <a:lnTo>
                  <a:pt x="287" y="88"/>
                </a:lnTo>
                <a:lnTo>
                  <a:pt x="236" y="72"/>
                </a:lnTo>
                <a:lnTo>
                  <a:pt x="211" y="24"/>
                </a:lnTo>
                <a:lnTo>
                  <a:pt x="152" y="24"/>
                </a:lnTo>
                <a:lnTo>
                  <a:pt x="84" y="0"/>
                </a:lnTo>
                <a:lnTo>
                  <a:pt x="59" y="24"/>
                </a:lnTo>
                <a:lnTo>
                  <a:pt x="8" y="32"/>
                </a:lnTo>
                <a:lnTo>
                  <a:pt x="0" y="40"/>
                </a:lnTo>
                <a:lnTo>
                  <a:pt x="34" y="56"/>
                </a:lnTo>
                <a:lnTo>
                  <a:pt x="67" y="96"/>
                </a:lnTo>
                <a:lnTo>
                  <a:pt x="118" y="136"/>
                </a:lnTo>
                <a:lnTo>
                  <a:pt x="152" y="160"/>
                </a:lnTo>
                <a:lnTo>
                  <a:pt x="194" y="208"/>
                </a:lnTo>
                <a:lnTo>
                  <a:pt x="194" y="248"/>
                </a:lnTo>
                <a:lnTo>
                  <a:pt x="211" y="320"/>
                </a:lnTo>
                <a:lnTo>
                  <a:pt x="236" y="336"/>
                </a:lnTo>
                <a:lnTo>
                  <a:pt x="253" y="312"/>
                </a:lnTo>
                <a:lnTo>
                  <a:pt x="270" y="248"/>
                </a:lnTo>
                <a:close/>
              </a:path>
            </a:pathLst>
          </a:custGeom>
          <a:solidFill>
            <a:srgbClr val="00A0C6"/>
          </a:solidFill>
          <a:ln w="9525">
            <a:noFill/>
            <a:round/>
            <a:headEnd/>
            <a:tailEnd/>
          </a:ln>
        </p:spPr>
        <p:txBody>
          <a:bodyPr/>
          <a:lstStyle/>
          <a:p>
            <a:endParaRPr lang="it-IT"/>
          </a:p>
        </p:txBody>
      </p:sp>
      <p:sp>
        <p:nvSpPr>
          <p:cNvPr id="17486" name="Freeform 79"/>
          <p:cNvSpPr>
            <a:spLocks/>
          </p:cNvSpPr>
          <p:nvPr/>
        </p:nvSpPr>
        <p:spPr bwMode="auto">
          <a:xfrm>
            <a:off x="7440613" y="4375150"/>
            <a:ext cx="1417637" cy="939800"/>
          </a:xfrm>
          <a:custGeom>
            <a:avLst/>
            <a:gdLst>
              <a:gd name="T0" fmla="*/ 1244600 w 893"/>
              <a:gd name="T1" fmla="*/ 495300 h 592"/>
              <a:gd name="T2" fmla="*/ 1150937 w 893"/>
              <a:gd name="T3" fmla="*/ 444500 h 592"/>
              <a:gd name="T4" fmla="*/ 1123950 w 893"/>
              <a:gd name="T5" fmla="*/ 330200 h 592"/>
              <a:gd name="T6" fmla="*/ 1123950 w 893"/>
              <a:gd name="T7" fmla="*/ 266700 h 592"/>
              <a:gd name="T8" fmla="*/ 1057275 w 893"/>
              <a:gd name="T9" fmla="*/ 190500 h 592"/>
              <a:gd name="T10" fmla="*/ 1003300 w 893"/>
              <a:gd name="T11" fmla="*/ 152400 h 592"/>
              <a:gd name="T12" fmla="*/ 922337 w 893"/>
              <a:gd name="T13" fmla="*/ 88900 h 592"/>
              <a:gd name="T14" fmla="*/ 869950 w 893"/>
              <a:gd name="T15" fmla="*/ 25400 h 592"/>
              <a:gd name="T16" fmla="*/ 803275 w 893"/>
              <a:gd name="T17" fmla="*/ 0 h 592"/>
              <a:gd name="T18" fmla="*/ 749300 w 893"/>
              <a:gd name="T19" fmla="*/ 76200 h 592"/>
              <a:gd name="T20" fmla="*/ 628650 w 893"/>
              <a:gd name="T21" fmla="*/ 114300 h 592"/>
              <a:gd name="T22" fmla="*/ 588962 w 893"/>
              <a:gd name="T23" fmla="*/ 152400 h 592"/>
              <a:gd name="T24" fmla="*/ 534987 w 893"/>
              <a:gd name="T25" fmla="*/ 127000 h 592"/>
              <a:gd name="T26" fmla="*/ 455612 w 893"/>
              <a:gd name="T27" fmla="*/ 139700 h 592"/>
              <a:gd name="T28" fmla="*/ 401637 w 893"/>
              <a:gd name="T29" fmla="*/ 139700 h 592"/>
              <a:gd name="T30" fmla="*/ 347662 w 893"/>
              <a:gd name="T31" fmla="*/ 127000 h 592"/>
              <a:gd name="T32" fmla="*/ 293687 w 893"/>
              <a:gd name="T33" fmla="*/ 165100 h 592"/>
              <a:gd name="T34" fmla="*/ 293687 w 893"/>
              <a:gd name="T35" fmla="*/ 165100 h 592"/>
              <a:gd name="T36" fmla="*/ 254000 w 893"/>
              <a:gd name="T37" fmla="*/ 203200 h 592"/>
              <a:gd name="T38" fmla="*/ 214312 w 893"/>
              <a:gd name="T39" fmla="*/ 266700 h 592"/>
              <a:gd name="T40" fmla="*/ 174625 w 893"/>
              <a:gd name="T41" fmla="*/ 355600 h 592"/>
              <a:gd name="T42" fmla="*/ 133350 w 893"/>
              <a:gd name="T43" fmla="*/ 406400 h 592"/>
              <a:gd name="T44" fmla="*/ 120650 w 893"/>
              <a:gd name="T45" fmla="*/ 444500 h 592"/>
              <a:gd name="T46" fmla="*/ 106362 w 893"/>
              <a:gd name="T47" fmla="*/ 508000 h 592"/>
              <a:gd name="T48" fmla="*/ 80962 w 893"/>
              <a:gd name="T49" fmla="*/ 520700 h 592"/>
              <a:gd name="T50" fmla="*/ 39687 w 893"/>
              <a:gd name="T51" fmla="*/ 546100 h 592"/>
              <a:gd name="T52" fmla="*/ 0 w 893"/>
              <a:gd name="T53" fmla="*/ 558800 h 592"/>
              <a:gd name="T54" fmla="*/ 26987 w 893"/>
              <a:gd name="T55" fmla="*/ 584200 h 592"/>
              <a:gd name="T56" fmla="*/ 80962 w 893"/>
              <a:gd name="T57" fmla="*/ 622300 h 592"/>
              <a:gd name="T58" fmla="*/ 93662 w 893"/>
              <a:gd name="T59" fmla="*/ 660400 h 592"/>
              <a:gd name="T60" fmla="*/ 147637 w 893"/>
              <a:gd name="T61" fmla="*/ 698500 h 592"/>
              <a:gd name="T62" fmla="*/ 214312 w 893"/>
              <a:gd name="T63" fmla="*/ 723900 h 592"/>
              <a:gd name="T64" fmla="*/ 187325 w 893"/>
              <a:gd name="T65" fmla="*/ 774700 h 592"/>
              <a:gd name="T66" fmla="*/ 254000 w 893"/>
              <a:gd name="T67" fmla="*/ 787400 h 592"/>
              <a:gd name="T68" fmla="*/ 320675 w 893"/>
              <a:gd name="T69" fmla="*/ 812800 h 592"/>
              <a:gd name="T70" fmla="*/ 387350 w 893"/>
              <a:gd name="T71" fmla="*/ 774700 h 592"/>
              <a:gd name="T72" fmla="*/ 387350 w 893"/>
              <a:gd name="T73" fmla="*/ 838200 h 592"/>
              <a:gd name="T74" fmla="*/ 414337 w 893"/>
              <a:gd name="T75" fmla="*/ 850900 h 592"/>
              <a:gd name="T76" fmla="*/ 401637 w 893"/>
              <a:gd name="T77" fmla="*/ 863600 h 592"/>
              <a:gd name="T78" fmla="*/ 455612 w 893"/>
              <a:gd name="T79" fmla="*/ 889000 h 592"/>
              <a:gd name="T80" fmla="*/ 455612 w 893"/>
              <a:gd name="T81" fmla="*/ 927100 h 592"/>
              <a:gd name="T82" fmla="*/ 508000 w 893"/>
              <a:gd name="T83" fmla="*/ 939800 h 592"/>
              <a:gd name="T84" fmla="*/ 655637 w 893"/>
              <a:gd name="T85" fmla="*/ 939800 h 592"/>
              <a:gd name="T86" fmla="*/ 695325 w 893"/>
              <a:gd name="T87" fmla="*/ 901700 h 592"/>
              <a:gd name="T88" fmla="*/ 735012 w 893"/>
              <a:gd name="T89" fmla="*/ 901700 h 592"/>
              <a:gd name="T90" fmla="*/ 815975 w 893"/>
              <a:gd name="T91" fmla="*/ 901700 h 592"/>
              <a:gd name="T92" fmla="*/ 896937 w 893"/>
              <a:gd name="T93" fmla="*/ 889000 h 592"/>
              <a:gd name="T94" fmla="*/ 963612 w 893"/>
              <a:gd name="T95" fmla="*/ 800100 h 592"/>
              <a:gd name="T96" fmla="*/ 1042987 w 893"/>
              <a:gd name="T97" fmla="*/ 774700 h 592"/>
              <a:gd name="T98" fmla="*/ 1109662 w 893"/>
              <a:gd name="T99" fmla="*/ 762000 h 592"/>
              <a:gd name="T100" fmla="*/ 1150937 w 893"/>
              <a:gd name="T101" fmla="*/ 774700 h 592"/>
              <a:gd name="T102" fmla="*/ 1217612 w 893"/>
              <a:gd name="T103" fmla="*/ 762000 h 592"/>
              <a:gd name="T104" fmla="*/ 1230312 w 893"/>
              <a:gd name="T105" fmla="*/ 787400 h 592"/>
              <a:gd name="T106" fmla="*/ 1311275 w 893"/>
              <a:gd name="T107" fmla="*/ 787400 h 592"/>
              <a:gd name="T108" fmla="*/ 1323975 w 893"/>
              <a:gd name="T109" fmla="*/ 660400 h 592"/>
              <a:gd name="T110" fmla="*/ 1350962 w 893"/>
              <a:gd name="T111" fmla="*/ 596900 h 592"/>
              <a:gd name="T112" fmla="*/ 1404937 w 893"/>
              <a:gd name="T113" fmla="*/ 533400 h 592"/>
              <a:gd name="T114" fmla="*/ 1417637 w 893"/>
              <a:gd name="T115" fmla="*/ 495300 h 592"/>
              <a:gd name="T116" fmla="*/ 1390650 w 893"/>
              <a:gd name="T117" fmla="*/ 457200 h 592"/>
              <a:gd name="T118" fmla="*/ 1323975 w 893"/>
              <a:gd name="T119" fmla="*/ 457200 h 592"/>
              <a:gd name="T120" fmla="*/ 1244600 w 893"/>
              <a:gd name="T121" fmla="*/ 495300 h 59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93"/>
              <a:gd name="T184" fmla="*/ 0 h 592"/>
              <a:gd name="T185" fmla="*/ 893 w 893"/>
              <a:gd name="T186" fmla="*/ 592 h 59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93" h="592">
                <a:moveTo>
                  <a:pt x="784" y="312"/>
                </a:moveTo>
                <a:lnTo>
                  <a:pt x="725" y="280"/>
                </a:lnTo>
                <a:lnTo>
                  <a:pt x="708" y="208"/>
                </a:lnTo>
                <a:lnTo>
                  <a:pt x="708" y="168"/>
                </a:lnTo>
                <a:lnTo>
                  <a:pt x="666" y="120"/>
                </a:lnTo>
                <a:lnTo>
                  <a:pt x="632" y="96"/>
                </a:lnTo>
                <a:lnTo>
                  <a:pt x="581" y="56"/>
                </a:lnTo>
                <a:lnTo>
                  <a:pt x="548" y="16"/>
                </a:lnTo>
                <a:lnTo>
                  <a:pt x="506" y="0"/>
                </a:lnTo>
                <a:lnTo>
                  <a:pt x="472" y="48"/>
                </a:lnTo>
                <a:lnTo>
                  <a:pt x="396" y="72"/>
                </a:lnTo>
                <a:lnTo>
                  <a:pt x="371" y="96"/>
                </a:lnTo>
                <a:lnTo>
                  <a:pt x="337" y="80"/>
                </a:lnTo>
                <a:lnTo>
                  <a:pt x="287" y="88"/>
                </a:lnTo>
                <a:lnTo>
                  <a:pt x="253" y="88"/>
                </a:lnTo>
                <a:lnTo>
                  <a:pt x="219" y="80"/>
                </a:lnTo>
                <a:lnTo>
                  <a:pt x="185" y="104"/>
                </a:lnTo>
                <a:lnTo>
                  <a:pt x="160" y="128"/>
                </a:lnTo>
                <a:lnTo>
                  <a:pt x="135" y="168"/>
                </a:lnTo>
                <a:lnTo>
                  <a:pt x="110" y="224"/>
                </a:lnTo>
                <a:lnTo>
                  <a:pt x="84" y="256"/>
                </a:lnTo>
                <a:lnTo>
                  <a:pt x="76" y="280"/>
                </a:lnTo>
                <a:lnTo>
                  <a:pt x="67" y="320"/>
                </a:lnTo>
                <a:lnTo>
                  <a:pt x="51" y="328"/>
                </a:lnTo>
                <a:lnTo>
                  <a:pt x="25" y="344"/>
                </a:lnTo>
                <a:lnTo>
                  <a:pt x="0" y="352"/>
                </a:lnTo>
                <a:lnTo>
                  <a:pt x="17" y="368"/>
                </a:lnTo>
                <a:lnTo>
                  <a:pt x="51" y="392"/>
                </a:lnTo>
                <a:lnTo>
                  <a:pt x="59" y="416"/>
                </a:lnTo>
                <a:lnTo>
                  <a:pt x="93" y="440"/>
                </a:lnTo>
                <a:lnTo>
                  <a:pt x="135" y="456"/>
                </a:lnTo>
                <a:lnTo>
                  <a:pt x="118" y="488"/>
                </a:lnTo>
                <a:lnTo>
                  <a:pt x="160" y="496"/>
                </a:lnTo>
                <a:lnTo>
                  <a:pt x="202" y="512"/>
                </a:lnTo>
                <a:lnTo>
                  <a:pt x="244" y="488"/>
                </a:lnTo>
                <a:lnTo>
                  <a:pt x="244" y="528"/>
                </a:lnTo>
                <a:lnTo>
                  <a:pt x="261" y="536"/>
                </a:lnTo>
                <a:lnTo>
                  <a:pt x="253" y="544"/>
                </a:lnTo>
                <a:lnTo>
                  <a:pt x="287" y="560"/>
                </a:lnTo>
                <a:lnTo>
                  <a:pt x="287" y="584"/>
                </a:lnTo>
                <a:lnTo>
                  <a:pt x="320" y="592"/>
                </a:lnTo>
                <a:lnTo>
                  <a:pt x="413" y="592"/>
                </a:lnTo>
                <a:lnTo>
                  <a:pt x="438" y="568"/>
                </a:lnTo>
                <a:lnTo>
                  <a:pt x="463" y="568"/>
                </a:lnTo>
                <a:lnTo>
                  <a:pt x="514" y="568"/>
                </a:lnTo>
                <a:lnTo>
                  <a:pt x="565" y="560"/>
                </a:lnTo>
                <a:lnTo>
                  <a:pt x="607" y="504"/>
                </a:lnTo>
                <a:lnTo>
                  <a:pt x="657" y="488"/>
                </a:lnTo>
                <a:lnTo>
                  <a:pt x="699" y="480"/>
                </a:lnTo>
                <a:lnTo>
                  <a:pt x="725" y="488"/>
                </a:lnTo>
                <a:lnTo>
                  <a:pt x="767" y="480"/>
                </a:lnTo>
                <a:lnTo>
                  <a:pt x="775" y="496"/>
                </a:lnTo>
                <a:lnTo>
                  <a:pt x="826" y="496"/>
                </a:lnTo>
                <a:lnTo>
                  <a:pt x="834" y="416"/>
                </a:lnTo>
                <a:lnTo>
                  <a:pt x="851" y="376"/>
                </a:lnTo>
                <a:lnTo>
                  <a:pt x="885" y="336"/>
                </a:lnTo>
                <a:lnTo>
                  <a:pt x="893" y="312"/>
                </a:lnTo>
                <a:lnTo>
                  <a:pt x="876" y="288"/>
                </a:lnTo>
                <a:lnTo>
                  <a:pt x="834" y="288"/>
                </a:lnTo>
                <a:lnTo>
                  <a:pt x="784" y="312"/>
                </a:lnTo>
                <a:close/>
              </a:path>
            </a:pathLst>
          </a:custGeom>
          <a:noFill/>
          <a:ln w="12700">
            <a:solidFill>
              <a:srgbClr val="000000"/>
            </a:solidFill>
            <a:round/>
            <a:headEnd/>
            <a:tailEnd/>
          </a:ln>
        </p:spPr>
        <p:txBody>
          <a:bodyPr/>
          <a:lstStyle/>
          <a:p>
            <a:endParaRPr lang="it-IT"/>
          </a:p>
        </p:txBody>
      </p:sp>
      <p:sp>
        <p:nvSpPr>
          <p:cNvPr id="17487" name="Freeform 80"/>
          <p:cNvSpPr>
            <a:spLocks/>
          </p:cNvSpPr>
          <p:nvPr/>
        </p:nvSpPr>
        <p:spPr bwMode="auto">
          <a:xfrm>
            <a:off x="8256588" y="4311650"/>
            <a:ext cx="561975" cy="533400"/>
          </a:xfrm>
          <a:custGeom>
            <a:avLst/>
            <a:gdLst>
              <a:gd name="T0" fmla="*/ 428625 w 354"/>
              <a:gd name="T1" fmla="*/ 393700 h 336"/>
              <a:gd name="T2" fmla="*/ 401637 w 354"/>
              <a:gd name="T3" fmla="*/ 355600 h 336"/>
              <a:gd name="T4" fmla="*/ 441325 w 354"/>
              <a:gd name="T5" fmla="*/ 317500 h 336"/>
              <a:gd name="T6" fmla="*/ 561975 w 354"/>
              <a:gd name="T7" fmla="*/ 292100 h 336"/>
              <a:gd name="T8" fmla="*/ 534988 w 354"/>
              <a:gd name="T9" fmla="*/ 241300 h 336"/>
              <a:gd name="T10" fmla="*/ 481013 w 354"/>
              <a:gd name="T11" fmla="*/ 190500 h 336"/>
              <a:gd name="T12" fmla="*/ 455613 w 354"/>
              <a:gd name="T13" fmla="*/ 139700 h 336"/>
              <a:gd name="T14" fmla="*/ 374650 w 354"/>
              <a:gd name="T15" fmla="*/ 114300 h 336"/>
              <a:gd name="T16" fmla="*/ 334962 w 354"/>
              <a:gd name="T17" fmla="*/ 38100 h 336"/>
              <a:gd name="T18" fmla="*/ 241300 w 354"/>
              <a:gd name="T19" fmla="*/ 38100 h 336"/>
              <a:gd name="T20" fmla="*/ 133350 w 354"/>
              <a:gd name="T21" fmla="*/ 0 h 336"/>
              <a:gd name="T22" fmla="*/ 93662 w 354"/>
              <a:gd name="T23" fmla="*/ 38100 h 336"/>
              <a:gd name="T24" fmla="*/ 12700 w 354"/>
              <a:gd name="T25" fmla="*/ 50800 h 336"/>
              <a:gd name="T26" fmla="*/ 0 w 354"/>
              <a:gd name="T27" fmla="*/ 63500 h 336"/>
              <a:gd name="T28" fmla="*/ 53975 w 354"/>
              <a:gd name="T29" fmla="*/ 88900 h 336"/>
              <a:gd name="T30" fmla="*/ 106363 w 354"/>
              <a:gd name="T31" fmla="*/ 152400 h 336"/>
              <a:gd name="T32" fmla="*/ 187325 w 354"/>
              <a:gd name="T33" fmla="*/ 215900 h 336"/>
              <a:gd name="T34" fmla="*/ 241300 w 354"/>
              <a:gd name="T35" fmla="*/ 254000 h 336"/>
              <a:gd name="T36" fmla="*/ 307975 w 354"/>
              <a:gd name="T37" fmla="*/ 330200 h 336"/>
              <a:gd name="T38" fmla="*/ 307975 w 354"/>
              <a:gd name="T39" fmla="*/ 393700 h 336"/>
              <a:gd name="T40" fmla="*/ 334962 w 354"/>
              <a:gd name="T41" fmla="*/ 508000 h 336"/>
              <a:gd name="T42" fmla="*/ 374650 w 354"/>
              <a:gd name="T43" fmla="*/ 533400 h 336"/>
              <a:gd name="T44" fmla="*/ 401637 w 354"/>
              <a:gd name="T45" fmla="*/ 495300 h 336"/>
              <a:gd name="T46" fmla="*/ 428625 w 354"/>
              <a:gd name="T47" fmla="*/ 393700 h 3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54"/>
              <a:gd name="T73" fmla="*/ 0 h 336"/>
              <a:gd name="T74" fmla="*/ 354 w 354"/>
              <a:gd name="T75" fmla="*/ 336 h 3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54" h="336">
                <a:moveTo>
                  <a:pt x="270" y="248"/>
                </a:moveTo>
                <a:lnTo>
                  <a:pt x="253" y="224"/>
                </a:lnTo>
                <a:lnTo>
                  <a:pt x="278" y="200"/>
                </a:lnTo>
                <a:lnTo>
                  <a:pt x="354" y="184"/>
                </a:lnTo>
                <a:lnTo>
                  <a:pt x="337" y="152"/>
                </a:lnTo>
                <a:lnTo>
                  <a:pt x="303" y="120"/>
                </a:lnTo>
                <a:lnTo>
                  <a:pt x="287" y="88"/>
                </a:lnTo>
                <a:lnTo>
                  <a:pt x="236" y="72"/>
                </a:lnTo>
                <a:lnTo>
                  <a:pt x="211" y="24"/>
                </a:lnTo>
                <a:lnTo>
                  <a:pt x="152" y="24"/>
                </a:lnTo>
                <a:lnTo>
                  <a:pt x="84" y="0"/>
                </a:lnTo>
                <a:lnTo>
                  <a:pt x="59" y="24"/>
                </a:lnTo>
                <a:lnTo>
                  <a:pt x="8" y="32"/>
                </a:lnTo>
                <a:lnTo>
                  <a:pt x="0" y="40"/>
                </a:lnTo>
                <a:lnTo>
                  <a:pt x="34" y="56"/>
                </a:lnTo>
                <a:lnTo>
                  <a:pt x="67" y="96"/>
                </a:lnTo>
                <a:lnTo>
                  <a:pt x="118" y="136"/>
                </a:lnTo>
                <a:lnTo>
                  <a:pt x="152" y="160"/>
                </a:lnTo>
                <a:lnTo>
                  <a:pt x="194" y="208"/>
                </a:lnTo>
                <a:lnTo>
                  <a:pt x="194" y="248"/>
                </a:lnTo>
                <a:lnTo>
                  <a:pt x="211" y="320"/>
                </a:lnTo>
                <a:lnTo>
                  <a:pt x="236" y="336"/>
                </a:lnTo>
                <a:lnTo>
                  <a:pt x="253" y="312"/>
                </a:lnTo>
                <a:lnTo>
                  <a:pt x="270" y="248"/>
                </a:lnTo>
                <a:close/>
              </a:path>
            </a:pathLst>
          </a:custGeom>
          <a:noFill/>
          <a:ln w="12700">
            <a:solidFill>
              <a:srgbClr val="000000"/>
            </a:solidFill>
            <a:round/>
            <a:headEnd/>
            <a:tailEnd/>
          </a:ln>
        </p:spPr>
        <p:txBody>
          <a:bodyPr/>
          <a:lstStyle/>
          <a:p>
            <a:endParaRPr lang="it-IT"/>
          </a:p>
        </p:txBody>
      </p:sp>
      <p:sp>
        <p:nvSpPr>
          <p:cNvPr id="17488" name="Freeform 81"/>
          <p:cNvSpPr>
            <a:spLocks/>
          </p:cNvSpPr>
          <p:nvPr/>
        </p:nvSpPr>
        <p:spPr bwMode="auto">
          <a:xfrm>
            <a:off x="6437313" y="3321050"/>
            <a:ext cx="1365250" cy="1041400"/>
          </a:xfrm>
          <a:custGeom>
            <a:avLst/>
            <a:gdLst>
              <a:gd name="T0" fmla="*/ 1230313 w 860"/>
              <a:gd name="T1" fmla="*/ 889000 h 656"/>
              <a:gd name="T2" fmla="*/ 1311275 w 860"/>
              <a:gd name="T3" fmla="*/ 736600 h 656"/>
              <a:gd name="T4" fmla="*/ 1365250 w 860"/>
              <a:gd name="T5" fmla="*/ 723900 h 656"/>
              <a:gd name="T6" fmla="*/ 1350963 w 860"/>
              <a:gd name="T7" fmla="*/ 660400 h 656"/>
              <a:gd name="T8" fmla="*/ 1296988 w 860"/>
              <a:gd name="T9" fmla="*/ 558800 h 656"/>
              <a:gd name="T10" fmla="*/ 1257300 w 860"/>
              <a:gd name="T11" fmla="*/ 508000 h 656"/>
              <a:gd name="T12" fmla="*/ 1244600 w 860"/>
              <a:gd name="T13" fmla="*/ 419100 h 656"/>
              <a:gd name="T14" fmla="*/ 1190625 w 860"/>
              <a:gd name="T15" fmla="*/ 406400 h 656"/>
              <a:gd name="T16" fmla="*/ 1190625 w 860"/>
              <a:gd name="T17" fmla="*/ 368300 h 656"/>
              <a:gd name="T18" fmla="*/ 1257300 w 860"/>
              <a:gd name="T19" fmla="*/ 292100 h 656"/>
              <a:gd name="T20" fmla="*/ 1190625 w 860"/>
              <a:gd name="T21" fmla="*/ 165100 h 656"/>
              <a:gd name="T22" fmla="*/ 1150938 w 860"/>
              <a:gd name="T23" fmla="*/ 63500 h 656"/>
              <a:gd name="T24" fmla="*/ 1057275 w 860"/>
              <a:gd name="T25" fmla="*/ 25400 h 656"/>
              <a:gd name="T26" fmla="*/ 842963 w 860"/>
              <a:gd name="T27" fmla="*/ 63500 h 656"/>
              <a:gd name="T28" fmla="*/ 709612 w 860"/>
              <a:gd name="T29" fmla="*/ 38100 h 656"/>
              <a:gd name="T30" fmla="*/ 642938 w 860"/>
              <a:gd name="T31" fmla="*/ 76200 h 656"/>
              <a:gd name="T32" fmla="*/ 574675 w 860"/>
              <a:gd name="T33" fmla="*/ 63500 h 656"/>
              <a:gd name="T34" fmla="*/ 522288 w 860"/>
              <a:gd name="T35" fmla="*/ 38100 h 656"/>
              <a:gd name="T36" fmla="*/ 468313 w 860"/>
              <a:gd name="T37" fmla="*/ 0 h 656"/>
              <a:gd name="T38" fmla="*/ 401637 w 860"/>
              <a:gd name="T39" fmla="*/ 12700 h 656"/>
              <a:gd name="T40" fmla="*/ 280988 w 860"/>
              <a:gd name="T41" fmla="*/ 63500 h 656"/>
              <a:gd name="T42" fmla="*/ 268288 w 860"/>
              <a:gd name="T43" fmla="*/ 114300 h 656"/>
              <a:gd name="T44" fmla="*/ 200025 w 860"/>
              <a:gd name="T45" fmla="*/ 139700 h 656"/>
              <a:gd name="T46" fmla="*/ 39688 w 860"/>
              <a:gd name="T47" fmla="*/ 203200 h 656"/>
              <a:gd name="T48" fmla="*/ 14288 w 860"/>
              <a:gd name="T49" fmla="*/ 203200 h 656"/>
              <a:gd name="T50" fmla="*/ 26988 w 860"/>
              <a:gd name="T51" fmla="*/ 279400 h 656"/>
              <a:gd name="T52" fmla="*/ 39688 w 860"/>
              <a:gd name="T53" fmla="*/ 330200 h 656"/>
              <a:gd name="T54" fmla="*/ 0 w 860"/>
              <a:gd name="T55" fmla="*/ 406400 h 656"/>
              <a:gd name="T56" fmla="*/ 80963 w 860"/>
              <a:gd name="T57" fmla="*/ 457200 h 656"/>
              <a:gd name="T58" fmla="*/ 80963 w 860"/>
              <a:gd name="T59" fmla="*/ 508000 h 656"/>
              <a:gd name="T60" fmla="*/ 120650 w 860"/>
              <a:gd name="T61" fmla="*/ 571500 h 656"/>
              <a:gd name="T62" fmla="*/ 93662 w 860"/>
              <a:gd name="T63" fmla="*/ 635000 h 656"/>
              <a:gd name="T64" fmla="*/ 133350 w 860"/>
              <a:gd name="T65" fmla="*/ 685800 h 656"/>
              <a:gd name="T66" fmla="*/ 133350 w 860"/>
              <a:gd name="T67" fmla="*/ 749300 h 656"/>
              <a:gd name="T68" fmla="*/ 200025 w 860"/>
              <a:gd name="T69" fmla="*/ 787400 h 656"/>
              <a:gd name="T70" fmla="*/ 268288 w 860"/>
              <a:gd name="T71" fmla="*/ 812800 h 656"/>
              <a:gd name="T72" fmla="*/ 334963 w 860"/>
              <a:gd name="T73" fmla="*/ 812800 h 656"/>
              <a:gd name="T74" fmla="*/ 320675 w 860"/>
              <a:gd name="T75" fmla="*/ 863600 h 656"/>
              <a:gd name="T76" fmla="*/ 387350 w 860"/>
              <a:gd name="T77" fmla="*/ 914400 h 656"/>
              <a:gd name="T78" fmla="*/ 428625 w 860"/>
              <a:gd name="T79" fmla="*/ 889000 h 656"/>
              <a:gd name="T80" fmla="*/ 428625 w 860"/>
              <a:gd name="T81" fmla="*/ 850900 h 656"/>
              <a:gd name="T82" fmla="*/ 508000 w 860"/>
              <a:gd name="T83" fmla="*/ 876300 h 656"/>
              <a:gd name="T84" fmla="*/ 534988 w 860"/>
              <a:gd name="T85" fmla="*/ 914400 h 656"/>
              <a:gd name="T86" fmla="*/ 601663 w 860"/>
              <a:gd name="T87" fmla="*/ 927100 h 656"/>
              <a:gd name="T88" fmla="*/ 668338 w 860"/>
              <a:gd name="T89" fmla="*/ 939800 h 656"/>
              <a:gd name="T90" fmla="*/ 695325 w 860"/>
              <a:gd name="T91" fmla="*/ 990600 h 656"/>
              <a:gd name="T92" fmla="*/ 736600 w 860"/>
              <a:gd name="T93" fmla="*/ 1016000 h 656"/>
              <a:gd name="T94" fmla="*/ 788987 w 860"/>
              <a:gd name="T95" fmla="*/ 977900 h 656"/>
              <a:gd name="T96" fmla="*/ 830263 w 860"/>
              <a:gd name="T97" fmla="*/ 1016000 h 656"/>
              <a:gd name="T98" fmla="*/ 842963 w 860"/>
              <a:gd name="T99" fmla="*/ 1041400 h 656"/>
              <a:gd name="T100" fmla="*/ 882650 w 860"/>
              <a:gd name="T101" fmla="*/ 1041400 h 656"/>
              <a:gd name="T102" fmla="*/ 922338 w 860"/>
              <a:gd name="T103" fmla="*/ 1003300 h 656"/>
              <a:gd name="T104" fmla="*/ 976313 w 860"/>
              <a:gd name="T105" fmla="*/ 1003300 h 656"/>
              <a:gd name="T106" fmla="*/ 1016000 w 860"/>
              <a:gd name="T107" fmla="*/ 977900 h 656"/>
              <a:gd name="T108" fmla="*/ 1084263 w 860"/>
              <a:gd name="T109" fmla="*/ 977900 h 656"/>
              <a:gd name="T110" fmla="*/ 1123950 w 860"/>
              <a:gd name="T111" fmla="*/ 990600 h 656"/>
              <a:gd name="T112" fmla="*/ 1217613 w 860"/>
              <a:gd name="T113" fmla="*/ 1003300 h 656"/>
              <a:gd name="T114" fmla="*/ 1203325 w 860"/>
              <a:gd name="T115" fmla="*/ 1016000 h 656"/>
              <a:gd name="T116" fmla="*/ 1257300 w 860"/>
              <a:gd name="T117" fmla="*/ 1003300 h 656"/>
              <a:gd name="T118" fmla="*/ 1230313 w 860"/>
              <a:gd name="T119" fmla="*/ 889000 h 6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60"/>
              <a:gd name="T181" fmla="*/ 0 h 656"/>
              <a:gd name="T182" fmla="*/ 860 w 860"/>
              <a:gd name="T183" fmla="*/ 656 h 6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60" h="656">
                <a:moveTo>
                  <a:pt x="775" y="560"/>
                </a:moveTo>
                <a:lnTo>
                  <a:pt x="826" y="464"/>
                </a:lnTo>
                <a:lnTo>
                  <a:pt x="860" y="456"/>
                </a:lnTo>
                <a:lnTo>
                  <a:pt x="851" y="416"/>
                </a:lnTo>
                <a:lnTo>
                  <a:pt x="817" y="352"/>
                </a:lnTo>
                <a:lnTo>
                  <a:pt x="792" y="320"/>
                </a:lnTo>
                <a:lnTo>
                  <a:pt x="784" y="264"/>
                </a:lnTo>
                <a:lnTo>
                  <a:pt x="750" y="256"/>
                </a:lnTo>
                <a:lnTo>
                  <a:pt x="750" y="232"/>
                </a:lnTo>
                <a:lnTo>
                  <a:pt x="792" y="184"/>
                </a:lnTo>
                <a:lnTo>
                  <a:pt x="750" y="104"/>
                </a:lnTo>
                <a:lnTo>
                  <a:pt x="725" y="40"/>
                </a:lnTo>
                <a:lnTo>
                  <a:pt x="666" y="16"/>
                </a:lnTo>
                <a:lnTo>
                  <a:pt x="531" y="40"/>
                </a:lnTo>
                <a:lnTo>
                  <a:pt x="447" y="24"/>
                </a:lnTo>
                <a:lnTo>
                  <a:pt x="405" y="48"/>
                </a:lnTo>
                <a:lnTo>
                  <a:pt x="362" y="40"/>
                </a:lnTo>
                <a:lnTo>
                  <a:pt x="329" y="24"/>
                </a:lnTo>
                <a:lnTo>
                  <a:pt x="295" y="0"/>
                </a:lnTo>
                <a:lnTo>
                  <a:pt x="253" y="8"/>
                </a:lnTo>
                <a:lnTo>
                  <a:pt x="177" y="40"/>
                </a:lnTo>
                <a:lnTo>
                  <a:pt x="169" y="72"/>
                </a:lnTo>
                <a:lnTo>
                  <a:pt x="126" y="88"/>
                </a:lnTo>
                <a:lnTo>
                  <a:pt x="25" y="128"/>
                </a:lnTo>
                <a:lnTo>
                  <a:pt x="9" y="128"/>
                </a:lnTo>
                <a:lnTo>
                  <a:pt x="17" y="176"/>
                </a:lnTo>
                <a:lnTo>
                  <a:pt x="25" y="208"/>
                </a:lnTo>
                <a:lnTo>
                  <a:pt x="0" y="256"/>
                </a:lnTo>
                <a:lnTo>
                  <a:pt x="51" y="288"/>
                </a:lnTo>
                <a:lnTo>
                  <a:pt x="51" y="320"/>
                </a:lnTo>
                <a:lnTo>
                  <a:pt x="76" y="360"/>
                </a:lnTo>
                <a:lnTo>
                  <a:pt x="59" y="400"/>
                </a:lnTo>
                <a:lnTo>
                  <a:pt x="84" y="432"/>
                </a:lnTo>
                <a:lnTo>
                  <a:pt x="84" y="472"/>
                </a:lnTo>
                <a:lnTo>
                  <a:pt x="126" y="496"/>
                </a:lnTo>
                <a:lnTo>
                  <a:pt x="169" y="512"/>
                </a:lnTo>
                <a:lnTo>
                  <a:pt x="211" y="512"/>
                </a:lnTo>
                <a:lnTo>
                  <a:pt x="202" y="544"/>
                </a:lnTo>
                <a:lnTo>
                  <a:pt x="244" y="576"/>
                </a:lnTo>
                <a:lnTo>
                  <a:pt x="270" y="560"/>
                </a:lnTo>
                <a:lnTo>
                  <a:pt x="270" y="536"/>
                </a:lnTo>
                <a:lnTo>
                  <a:pt x="320" y="552"/>
                </a:lnTo>
                <a:lnTo>
                  <a:pt x="337" y="576"/>
                </a:lnTo>
                <a:lnTo>
                  <a:pt x="379" y="584"/>
                </a:lnTo>
                <a:lnTo>
                  <a:pt x="421" y="592"/>
                </a:lnTo>
                <a:lnTo>
                  <a:pt x="438" y="624"/>
                </a:lnTo>
                <a:lnTo>
                  <a:pt x="464" y="640"/>
                </a:lnTo>
                <a:lnTo>
                  <a:pt x="497" y="616"/>
                </a:lnTo>
                <a:lnTo>
                  <a:pt x="523" y="640"/>
                </a:lnTo>
                <a:lnTo>
                  <a:pt x="531" y="656"/>
                </a:lnTo>
                <a:lnTo>
                  <a:pt x="556" y="656"/>
                </a:lnTo>
                <a:lnTo>
                  <a:pt x="581" y="632"/>
                </a:lnTo>
                <a:lnTo>
                  <a:pt x="615" y="632"/>
                </a:lnTo>
                <a:lnTo>
                  <a:pt x="640" y="616"/>
                </a:lnTo>
                <a:lnTo>
                  <a:pt x="683" y="616"/>
                </a:lnTo>
                <a:lnTo>
                  <a:pt x="708" y="624"/>
                </a:lnTo>
                <a:lnTo>
                  <a:pt x="767" y="632"/>
                </a:lnTo>
                <a:lnTo>
                  <a:pt x="758" y="640"/>
                </a:lnTo>
                <a:lnTo>
                  <a:pt x="792" y="632"/>
                </a:lnTo>
                <a:lnTo>
                  <a:pt x="775" y="560"/>
                </a:lnTo>
                <a:close/>
              </a:path>
            </a:pathLst>
          </a:custGeom>
          <a:solidFill>
            <a:srgbClr val="00A0C6"/>
          </a:solidFill>
          <a:ln w="9525">
            <a:noFill/>
            <a:round/>
            <a:headEnd/>
            <a:tailEnd/>
          </a:ln>
        </p:spPr>
        <p:txBody>
          <a:bodyPr/>
          <a:lstStyle/>
          <a:p>
            <a:endParaRPr lang="it-IT"/>
          </a:p>
        </p:txBody>
      </p:sp>
      <p:sp>
        <p:nvSpPr>
          <p:cNvPr id="17489" name="Freeform 82"/>
          <p:cNvSpPr>
            <a:spLocks/>
          </p:cNvSpPr>
          <p:nvPr/>
        </p:nvSpPr>
        <p:spPr bwMode="auto">
          <a:xfrm>
            <a:off x="7146925" y="3219450"/>
            <a:ext cx="333375" cy="177800"/>
          </a:xfrm>
          <a:custGeom>
            <a:avLst/>
            <a:gdLst>
              <a:gd name="T0" fmla="*/ 266700 w 210"/>
              <a:gd name="T1" fmla="*/ 12700 h 112"/>
              <a:gd name="T2" fmla="*/ 173037 w 210"/>
              <a:gd name="T3" fmla="*/ 12700 h 112"/>
              <a:gd name="T4" fmla="*/ 120650 w 210"/>
              <a:gd name="T5" fmla="*/ 0 h 112"/>
              <a:gd name="T6" fmla="*/ 106363 w 210"/>
              <a:gd name="T7" fmla="*/ 38100 h 112"/>
              <a:gd name="T8" fmla="*/ 66675 w 210"/>
              <a:gd name="T9" fmla="*/ 50800 h 112"/>
              <a:gd name="T10" fmla="*/ 12700 w 210"/>
              <a:gd name="T11" fmla="*/ 76200 h 112"/>
              <a:gd name="T12" fmla="*/ 12700 w 210"/>
              <a:gd name="T13" fmla="*/ 114300 h 112"/>
              <a:gd name="T14" fmla="*/ 0 w 210"/>
              <a:gd name="T15" fmla="*/ 152400 h 112"/>
              <a:gd name="T16" fmla="*/ 133350 w 210"/>
              <a:gd name="T17" fmla="*/ 177800 h 112"/>
              <a:gd name="T18" fmla="*/ 333375 w 210"/>
              <a:gd name="T19" fmla="*/ 139700 h 112"/>
              <a:gd name="T20" fmla="*/ 306388 w 210"/>
              <a:gd name="T21" fmla="*/ 25400 h 112"/>
              <a:gd name="T22" fmla="*/ 266700 w 210"/>
              <a:gd name="T23" fmla="*/ 12700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0"/>
              <a:gd name="T37" fmla="*/ 0 h 112"/>
              <a:gd name="T38" fmla="*/ 210 w 2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0" h="112">
                <a:moveTo>
                  <a:pt x="168" y="8"/>
                </a:moveTo>
                <a:lnTo>
                  <a:pt x="109" y="8"/>
                </a:lnTo>
                <a:lnTo>
                  <a:pt x="76" y="0"/>
                </a:lnTo>
                <a:lnTo>
                  <a:pt x="67" y="24"/>
                </a:lnTo>
                <a:lnTo>
                  <a:pt x="42" y="32"/>
                </a:lnTo>
                <a:lnTo>
                  <a:pt x="8" y="48"/>
                </a:lnTo>
                <a:lnTo>
                  <a:pt x="8" y="72"/>
                </a:lnTo>
                <a:lnTo>
                  <a:pt x="0" y="96"/>
                </a:lnTo>
                <a:lnTo>
                  <a:pt x="84" y="112"/>
                </a:lnTo>
                <a:lnTo>
                  <a:pt x="210" y="88"/>
                </a:lnTo>
                <a:lnTo>
                  <a:pt x="193" y="16"/>
                </a:lnTo>
                <a:lnTo>
                  <a:pt x="168" y="8"/>
                </a:lnTo>
                <a:close/>
              </a:path>
            </a:pathLst>
          </a:custGeom>
          <a:solidFill>
            <a:srgbClr val="00FF00"/>
          </a:solidFill>
          <a:ln w="9525">
            <a:noFill/>
            <a:round/>
            <a:headEnd/>
            <a:tailEnd/>
          </a:ln>
        </p:spPr>
        <p:txBody>
          <a:bodyPr/>
          <a:lstStyle/>
          <a:p>
            <a:endParaRPr lang="it-IT"/>
          </a:p>
        </p:txBody>
      </p:sp>
      <p:sp>
        <p:nvSpPr>
          <p:cNvPr id="17490" name="Freeform 83"/>
          <p:cNvSpPr>
            <a:spLocks/>
          </p:cNvSpPr>
          <p:nvPr/>
        </p:nvSpPr>
        <p:spPr bwMode="auto">
          <a:xfrm>
            <a:off x="6437313" y="3321050"/>
            <a:ext cx="1365250" cy="1041400"/>
          </a:xfrm>
          <a:custGeom>
            <a:avLst/>
            <a:gdLst>
              <a:gd name="T0" fmla="*/ 1230313 w 860"/>
              <a:gd name="T1" fmla="*/ 889000 h 656"/>
              <a:gd name="T2" fmla="*/ 1311275 w 860"/>
              <a:gd name="T3" fmla="*/ 736600 h 656"/>
              <a:gd name="T4" fmla="*/ 1365250 w 860"/>
              <a:gd name="T5" fmla="*/ 723900 h 656"/>
              <a:gd name="T6" fmla="*/ 1350963 w 860"/>
              <a:gd name="T7" fmla="*/ 660400 h 656"/>
              <a:gd name="T8" fmla="*/ 1296988 w 860"/>
              <a:gd name="T9" fmla="*/ 558800 h 656"/>
              <a:gd name="T10" fmla="*/ 1257300 w 860"/>
              <a:gd name="T11" fmla="*/ 508000 h 656"/>
              <a:gd name="T12" fmla="*/ 1244600 w 860"/>
              <a:gd name="T13" fmla="*/ 419100 h 656"/>
              <a:gd name="T14" fmla="*/ 1190625 w 860"/>
              <a:gd name="T15" fmla="*/ 406400 h 656"/>
              <a:gd name="T16" fmla="*/ 1190625 w 860"/>
              <a:gd name="T17" fmla="*/ 368300 h 656"/>
              <a:gd name="T18" fmla="*/ 1257300 w 860"/>
              <a:gd name="T19" fmla="*/ 292100 h 656"/>
              <a:gd name="T20" fmla="*/ 1190625 w 860"/>
              <a:gd name="T21" fmla="*/ 165100 h 656"/>
              <a:gd name="T22" fmla="*/ 1150938 w 860"/>
              <a:gd name="T23" fmla="*/ 63500 h 656"/>
              <a:gd name="T24" fmla="*/ 1057275 w 860"/>
              <a:gd name="T25" fmla="*/ 25400 h 656"/>
              <a:gd name="T26" fmla="*/ 842963 w 860"/>
              <a:gd name="T27" fmla="*/ 63500 h 656"/>
              <a:gd name="T28" fmla="*/ 709612 w 860"/>
              <a:gd name="T29" fmla="*/ 38100 h 656"/>
              <a:gd name="T30" fmla="*/ 642938 w 860"/>
              <a:gd name="T31" fmla="*/ 76200 h 656"/>
              <a:gd name="T32" fmla="*/ 574675 w 860"/>
              <a:gd name="T33" fmla="*/ 63500 h 656"/>
              <a:gd name="T34" fmla="*/ 522288 w 860"/>
              <a:gd name="T35" fmla="*/ 38100 h 656"/>
              <a:gd name="T36" fmla="*/ 468313 w 860"/>
              <a:gd name="T37" fmla="*/ 0 h 656"/>
              <a:gd name="T38" fmla="*/ 401637 w 860"/>
              <a:gd name="T39" fmla="*/ 12700 h 656"/>
              <a:gd name="T40" fmla="*/ 280988 w 860"/>
              <a:gd name="T41" fmla="*/ 63500 h 656"/>
              <a:gd name="T42" fmla="*/ 268288 w 860"/>
              <a:gd name="T43" fmla="*/ 114300 h 656"/>
              <a:gd name="T44" fmla="*/ 200025 w 860"/>
              <a:gd name="T45" fmla="*/ 139700 h 656"/>
              <a:gd name="T46" fmla="*/ 39688 w 860"/>
              <a:gd name="T47" fmla="*/ 203200 h 656"/>
              <a:gd name="T48" fmla="*/ 14288 w 860"/>
              <a:gd name="T49" fmla="*/ 203200 h 656"/>
              <a:gd name="T50" fmla="*/ 26988 w 860"/>
              <a:gd name="T51" fmla="*/ 279400 h 656"/>
              <a:gd name="T52" fmla="*/ 39688 w 860"/>
              <a:gd name="T53" fmla="*/ 330200 h 656"/>
              <a:gd name="T54" fmla="*/ 0 w 860"/>
              <a:gd name="T55" fmla="*/ 406400 h 656"/>
              <a:gd name="T56" fmla="*/ 80963 w 860"/>
              <a:gd name="T57" fmla="*/ 457200 h 656"/>
              <a:gd name="T58" fmla="*/ 80963 w 860"/>
              <a:gd name="T59" fmla="*/ 508000 h 656"/>
              <a:gd name="T60" fmla="*/ 120650 w 860"/>
              <a:gd name="T61" fmla="*/ 571500 h 656"/>
              <a:gd name="T62" fmla="*/ 93662 w 860"/>
              <a:gd name="T63" fmla="*/ 635000 h 656"/>
              <a:gd name="T64" fmla="*/ 133350 w 860"/>
              <a:gd name="T65" fmla="*/ 685800 h 656"/>
              <a:gd name="T66" fmla="*/ 133350 w 860"/>
              <a:gd name="T67" fmla="*/ 749300 h 656"/>
              <a:gd name="T68" fmla="*/ 200025 w 860"/>
              <a:gd name="T69" fmla="*/ 787400 h 656"/>
              <a:gd name="T70" fmla="*/ 268288 w 860"/>
              <a:gd name="T71" fmla="*/ 812800 h 656"/>
              <a:gd name="T72" fmla="*/ 334963 w 860"/>
              <a:gd name="T73" fmla="*/ 812800 h 656"/>
              <a:gd name="T74" fmla="*/ 320675 w 860"/>
              <a:gd name="T75" fmla="*/ 863600 h 656"/>
              <a:gd name="T76" fmla="*/ 387350 w 860"/>
              <a:gd name="T77" fmla="*/ 914400 h 656"/>
              <a:gd name="T78" fmla="*/ 428625 w 860"/>
              <a:gd name="T79" fmla="*/ 889000 h 656"/>
              <a:gd name="T80" fmla="*/ 428625 w 860"/>
              <a:gd name="T81" fmla="*/ 850900 h 656"/>
              <a:gd name="T82" fmla="*/ 508000 w 860"/>
              <a:gd name="T83" fmla="*/ 876300 h 656"/>
              <a:gd name="T84" fmla="*/ 534988 w 860"/>
              <a:gd name="T85" fmla="*/ 914400 h 656"/>
              <a:gd name="T86" fmla="*/ 601663 w 860"/>
              <a:gd name="T87" fmla="*/ 927100 h 656"/>
              <a:gd name="T88" fmla="*/ 668338 w 860"/>
              <a:gd name="T89" fmla="*/ 939800 h 656"/>
              <a:gd name="T90" fmla="*/ 695325 w 860"/>
              <a:gd name="T91" fmla="*/ 990600 h 656"/>
              <a:gd name="T92" fmla="*/ 695325 w 860"/>
              <a:gd name="T93" fmla="*/ 990600 h 656"/>
              <a:gd name="T94" fmla="*/ 736600 w 860"/>
              <a:gd name="T95" fmla="*/ 1016000 h 656"/>
              <a:gd name="T96" fmla="*/ 788987 w 860"/>
              <a:gd name="T97" fmla="*/ 977900 h 656"/>
              <a:gd name="T98" fmla="*/ 830263 w 860"/>
              <a:gd name="T99" fmla="*/ 1016000 h 656"/>
              <a:gd name="T100" fmla="*/ 842963 w 860"/>
              <a:gd name="T101" fmla="*/ 1041400 h 656"/>
              <a:gd name="T102" fmla="*/ 882650 w 860"/>
              <a:gd name="T103" fmla="*/ 1041400 h 656"/>
              <a:gd name="T104" fmla="*/ 922338 w 860"/>
              <a:gd name="T105" fmla="*/ 1003300 h 656"/>
              <a:gd name="T106" fmla="*/ 976313 w 860"/>
              <a:gd name="T107" fmla="*/ 1003300 h 656"/>
              <a:gd name="T108" fmla="*/ 1016000 w 860"/>
              <a:gd name="T109" fmla="*/ 977900 h 656"/>
              <a:gd name="T110" fmla="*/ 1084263 w 860"/>
              <a:gd name="T111" fmla="*/ 977900 h 656"/>
              <a:gd name="T112" fmla="*/ 1123950 w 860"/>
              <a:gd name="T113" fmla="*/ 990600 h 656"/>
              <a:gd name="T114" fmla="*/ 1217613 w 860"/>
              <a:gd name="T115" fmla="*/ 1003300 h 656"/>
              <a:gd name="T116" fmla="*/ 1203325 w 860"/>
              <a:gd name="T117" fmla="*/ 1016000 h 656"/>
              <a:gd name="T118" fmla="*/ 1257300 w 860"/>
              <a:gd name="T119" fmla="*/ 1003300 h 656"/>
              <a:gd name="T120" fmla="*/ 1230313 w 860"/>
              <a:gd name="T121" fmla="*/ 889000 h 65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60"/>
              <a:gd name="T184" fmla="*/ 0 h 656"/>
              <a:gd name="T185" fmla="*/ 860 w 860"/>
              <a:gd name="T186" fmla="*/ 656 h 65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60" h="656">
                <a:moveTo>
                  <a:pt x="775" y="560"/>
                </a:moveTo>
                <a:lnTo>
                  <a:pt x="826" y="464"/>
                </a:lnTo>
                <a:lnTo>
                  <a:pt x="860" y="456"/>
                </a:lnTo>
                <a:lnTo>
                  <a:pt x="851" y="416"/>
                </a:lnTo>
                <a:lnTo>
                  <a:pt x="817" y="352"/>
                </a:lnTo>
                <a:lnTo>
                  <a:pt x="792" y="320"/>
                </a:lnTo>
                <a:lnTo>
                  <a:pt x="784" y="264"/>
                </a:lnTo>
                <a:lnTo>
                  <a:pt x="750" y="256"/>
                </a:lnTo>
                <a:lnTo>
                  <a:pt x="750" y="232"/>
                </a:lnTo>
                <a:lnTo>
                  <a:pt x="792" y="184"/>
                </a:lnTo>
                <a:lnTo>
                  <a:pt x="750" y="104"/>
                </a:lnTo>
                <a:lnTo>
                  <a:pt x="725" y="40"/>
                </a:lnTo>
                <a:lnTo>
                  <a:pt x="666" y="16"/>
                </a:lnTo>
                <a:lnTo>
                  <a:pt x="531" y="40"/>
                </a:lnTo>
                <a:lnTo>
                  <a:pt x="447" y="24"/>
                </a:lnTo>
                <a:lnTo>
                  <a:pt x="405" y="48"/>
                </a:lnTo>
                <a:lnTo>
                  <a:pt x="362" y="40"/>
                </a:lnTo>
                <a:lnTo>
                  <a:pt x="329" y="24"/>
                </a:lnTo>
                <a:lnTo>
                  <a:pt x="295" y="0"/>
                </a:lnTo>
                <a:lnTo>
                  <a:pt x="253" y="8"/>
                </a:lnTo>
                <a:lnTo>
                  <a:pt x="177" y="40"/>
                </a:lnTo>
                <a:lnTo>
                  <a:pt x="169" y="72"/>
                </a:lnTo>
                <a:lnTo>
                  <a:pt x="126" y="88"/>
                </a:lnTo>
                <a:lnTo>
                  <a:pt x="25" y="128"/>
                </a:lnTo>
                <a:lnTo>
                  <a:pt x="9" y="128"/>
                </a:lnTo>
                <a:lnTo>
                  <a:pt x="17" y="176"/>
                </a:lnTo>
                <a:lnTo>
                  <a:pt x="25" y="208"/>
                </a:lnTo>
                <a:lnTo>
                  <a:pt x="0" y="256"/>
                </a:lnTo>
                <a:lnTo>
                  <a:pt x="51" y="288"/>
                </a:lnTo>
                <a:lnTo>
                  <a:pt x="51" y="320"/>
                </a:lnTo>
                <a:lnTo>
                  <a:pt x="76" y="360"/>
                </a:lnTo>
                <a:lnTo>
                  <a:pt x="59" y="400"/>
                </a:lnTo>
                <a:lnTo>
                  <a:pt x="84" y="432"/>
                </a:lnTo>
                <a:lnTo>
                  <a:pt x="84" y="472"/>
                </a:lnTo>
                <a:lnTo>
                  <a:pt x="126" y="496"/>
                </a:lnTo>
                <a:lnTo>
                  <a:pt x="169" y="512"/>
                </a:lnTo>
                <a:lnTo>
                  <a:pt x="211" y="512"/>
                </a:lnTo>
                <a:lnTo>
                  <a:pt x="202" y="544"/>
                </a:lnTo>
                <a:lnTo>
                  <a:pt x="244" y="576"/>
                </a:lnTo>
                <a:lnTo>
                  <a:pt x="270" y="560"/>
                </a:lnTo>
                <a:lnTo>
                  <a:pt x="270" y="536"/>
                </a:lnTo>
                <a:lnTo>
                  <a:pt x="320" y="552"/>
                </a:lnTo>
                <a:lnTo>
                  <a:pt x="337" y="576"/>
                </a:lnTo>
                <a:lnTo>
                  <a:pt x="379" y="584"/>
                </a:lnTo>
                <a:lnTo>
                  <a:pt x="421" y="592"/>
                </a:lnTo>
                <a:lnTo>
                  <a:pt x="438" y="624"/>
                </a:lnTo>
                <a:lnTo>
                  <a:pt x="464" y="640"/>
                </a:lnTo>
                <a:lnTo>
                  <a:pt x="497" y="616"/>
                </a:lnTo>
                <a:lnTo>
                  <a:pt x="523" y="640"/>
                </a:lnTo>
                <a:lnTo>
                  <a:pt x="531" y="656"/>
                </a:lnTo>
                <a:lnTo>
                  <a:pt x="556" y="656"/>
                </a:lnTo>
                <a:lnTo>
                  <a:pt x="581" y="632"/>
                </a:lnTo>
                <a:lnTo>
                  <a:pt x="615" y="632"/>
                </a:lnTo>
                <a:lnTo>
                  <a:pt x="640" y="616"/>
                </a:lnTo>
                <a:lnTo>
                  <a:pt x="683" y="616"/>
                </a:lnTo>
                <a:lnTo>
                  <a:pt x="708" y="624"/>
                </a:lnTo>
                <a:lnTo>
                  <a:pt x="767" y="632"/>
                </a:lnTo>
                <a:lnTo>
                  <a:pt x="758" y="640"/>
                </a:lnTo>
                <a:lnTo>
                  <a:pt x="792" y="632"/>
                </a:lnTo>
                <a:lnTo>
                  <a:pt x="775" y="560"/>
                </a:lnTo>
                <a:close/>
              </a:path>
            </a:pathLst>
          </a:custGeom>
          <a:noFill/>
          <a:ln w="12700">
            <a:solidFill>
              <a:srgbClr val="000000"/>
            </a:solidFill>
            <a:round/>
            <a:headEnd/>
            <a:tailEnd/>
          </a:ln>
        </p:spPr>
        <p:txBody>
          <a:bodyPr/>
          <a:lstStyle/>
          <a:p>
            <a:endParaRPr lang="it-IT"/>
          </a:p>
        </p:txBody>
      </p:sp>
      <p:sp>
        <p:nvSpPr>
          <p:cNvPr id="17491" name="Freeform 84"/>
          <p:cNvSpPr>
            <a:spLocks/>
          </p:cNvSpPr>
          <p:nvPr/>
        </p:nvSpPr>
        <p:spPr bwMode="auto">
          <a:xfrm>
            <a:off x="7146925" y="3206750"/>
            <a:ext cx="333375" cy="177800"/>
          </a:xfrm>
          <a:custGeom>
            <a:avLst/>
            <a:gdLst>
              <a:gd name="T0" fmla="*/ 266700 w 210"/>
              <a:gd name="T1" fmla="*/ 12700 h 112"/>
              <a:gd name="T2" fmla="*/ 173037 w 210"/>
              <a:gd name="T3" fmla="*/ 12700 h 112"/>
              <a:gd name="T4" fmla="*/ 120650 w 210"/>
              <a:gd name="T5" fmla="*/ 0 h 112"/>
              <a:gd name="T6" fmla="*/ 106363 w 210"/>
              <a:gd name="T7" fmla="*/ 38100 h 112"/>
              <a:gd name="T8" fmla="*/ 66675 w 210"/>
              <a:gd name="T9" fmla="*/ 50800 h 112"/>
              <a:gd name="T10" fmla="*/ 12700 w 210"/>
              <a:gd name="T11" fmla="*/ 76200 h 112"/>
              <a:gd name="T12" fmla="*/ 12700 w 210"/>
              <a:gd name="T13" fmla="*/ 114300 h 112"/>
              <a:gd name="T14" fmla="*/ 0 w 210"/>
              <a:gd name="T15" fmla="*/ 152400 h 112"/>
              <a:gd name="T16" fmla="*/ 133350 w 210"/>
              <a:gd name="T17" fmla="*/ 177800 h 112"/>
              <a:gd name="T18" fmla="*/ 333375 w 210"/>
              <a:gd name="T19" fmla="*/ 139700 h 112"/>
              <a:gd name="T20" fmla="*/ 306388 w 210"/>
              <a:gd name="T21" fmla="*/ 25400 h 112"/>
              <a:gd name="T22" fmla="*/ 266700 w 210"/>
              <a:gd name="T23" fmla="*/ 12700 h 1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0"/>
              <a:gd name="T37" fmla="*/ 0 h 112"/>
              <a:gd name="T38" fmla="*/ 210 w 210"/>
              <a:gd name="T39" fmla="*/ 112 h 1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0" h="112">
                <a:moveTo>
                  <a:pt x="168" y="8"/>
                </a:moveTo>
                <a:lnTo>
                  <a:pt x="109" y="8"/>
                </a:lnTo>
                <a:lnTo>
                  <a:pt x="76" y="0"/>
                </a:lnTo>
                <a:lnTo>
                  <a:pt x="67" y="24"/>
                </a:lnTo>
                <a:lnTo>
                  <a:pt x="42" y="32"/>
                </a:lnTo>
                <a:lnTo>
                  <a:pt x="8" y="48"/>
                </a:lnTo>
                <a:lnTo>
                  <a:pt x="8" y="72"/>
                </a:lnTo>
                <a:lnTo>
                  <a:pt x="0" y="96"/>
                </a:lnTo>
                <a:lnTo>
                  <a:pt x="84" y="112"/>
                </a:lnTo>
                <a:lnTo>
                  <a:pt x="210" y="88"/>
                </a:lnTo>
                <a:lnTo>
                  <a:pt x="193" y="16"/>
                </a:lnTo>
                <a:lnTo>
                  <a:pt x="168" y="8"/>
                </a:lnTo>
                <a:close/>
              </a:path>
            </a:pathLst>
          </a:custGeom>
          <a:noFill/>
          <a:ln w="12700">
            <a:solidFill>
              <a:srgbClr val="000000"/>
            </a:solidFill>
            <a:round/>
            <a:headEnd/>
            <a:tailEnd/>
          </a:ln>
        </p:spPr>
        <p:txBody>
          <a:bodyPr/>
          <a:lstStyle/>
          <a:p>
            <a:endParaRPr lang="it-IT"/>
          </a:p>
        </p:txBody>
      </p:sp>
      <p:sp>
        <p:nvSpPr>
          <p:cNvPr id="17492" name="Freeform 85"/>
          <p:cNvSpPr>
            <a:spLocks/>
          </p:cNvSpPr>
          <p:nvPr/>
        </p:nvSpPr>
        <p:spPr bwMode="auto">
          <a:xfrm>
            <a:off x="7213600" y="2927350"/>
            <a:ext cx="722313" cy="508000"/>
          </a:xfrm>
          <a:custGeom>
            <a:avLst/>
            <a:gdLst>
              <a:gd name="T0" fmla="*/ 495300 w 455"/>
              <a:gd name="T1" fmla="*/ 482600 h 320"/>
              <a:gd name="T2" fmla="*/ 520700 w 455"/>
              <a:gd name="T3" fmla="*/ 469900 h 320"/>
              <a:gd name="T4" fmla="*/ 508000 w 455"/>
              <a:gd name="T5" fmla="*/ 431800 h 320"/>
              <a:gd name="T6" fmla="*/ 561975 w 455"/>
              <a:gd name="T7" fmla="*/ 419100 h 320"/>
              <a:gd name="T8" fmla="*/ 601663 w 455"/>
              <a:gd name="T9" fmla="*/ 393700 h 320"/>
              <a:gd name="T10" fmla="*/ 641350 w 455"/>
              <a:gd name="T11" fmla="*/ 406400 h 320"/>
              <a:gd name="T12" fmla="*/ 614363 w 455"/>
              <a:gd name="T13" fmla="*/ 355600 h 320"/>
              <a:gd name="T14" fmla="*/ 614363 w 455"/>
              <a:gd name="T15" fmla="*/ 304800 h 320"/>
              <a:gd name="T16" fmla="*/ 614363 w 455"/>
              <a:gd name="T17" fmla="*/ 254000 h 320"/>
              <a:gd name="T18" fmla="*/ 655638 w 455"/>
              <a:gd name="T19" fmla="*/ 241300 h 320"/>
              <a:gd name="T20" fmla="*/ 668338 w 455"/>
              <a:gd name="T21" fmla="*/ 203200 h 320"/>
              <a:gd name="T22" fmla="*/ 708025 w 455"/>
              <a:gd name="T23" fmla="*/ 190500 h 320"/>
              <a:gd name="T24" fmla="*/ 722313 w 455"/>
              <a:gd name="T25" fmla="*/ 165100 h 320"/>
              <a:gd name="T26" fmla="*/ 682625 w 455"/>
              <a:gd name="T27" fmla="*/ 152400 h 320"/>
              <a:gd name="T28" fmla="*/ 682625 w 455"/>
              <a:gd name="T29" fmla="*/ 101600 h 320"/>
              <a:gd name="T30" fmla="*/ 628650 w 455"/>
              <a:gd name="T31" fmla="*/ 88900 h 320"/>
              <a:gd name="T32" fmla="*/ 588963 w 455"/>
              <a:gd name="T33" fmla="*/ 63500 h 320"/>
              <a:gd name="T34" fmla="*/ 534988 w 455"/>
              <a:gd name="T35" fmla="*/ 38100 h 320"/>
              <a:gd name="T36" fmla="*/ 454025 w 455"/>
              <a:gd name="T37" fmla="*/ 25400 h 320"/>
              <a:gd name="T38" fmla="*/ 441325 w 455"/>
              <a:gd name="T39" fmla="*/ 0 h 320"/>
              <a:gd name="T40" fmla="*/ 360363 w 455"/>
              <a:gd name="T41" fmla="*/ 50800 h 320"/>
              <a:gd name="T42" fmla="*/ 293688 w 455"/>
              <a:gd name="T43" fmla="*/ 38100 h 320"/>
              <a:gd name="T44" fmla="*/ 227013 w 455"/>
              <a:gd name="T45" fmla="*/ 50800 h 320"/>
              <a:gd name="T46" fmla="*/ 133350 w 455"/>
              <a:gd name="T47" fmla="*/ 50800 h 320"/>
              <a:gd name="T48" fmla="*/ 39688 w 455"/>
              <a:gd name="T49" fmla="*/ 101600 h 320"/>
              <a:gd name="T50" fmla="*/ 0 w 455"/>
              <a:gd name="T51" fmla="*/ 139700 h 320"/>
              <a:gd name="T52" fmla="*/ 12700 w 455"/>
              <a:gd name="T53" fmla="*/ 165100 h 320"/>
              <a:gd name="T54" fmla="*/ 39688 w 455"/>
              <a:gd name="T55" fmla="*/ 266700 h 320"/>
              <a:gd name="T56" fmla="*/ 53975 w 455"/>
              <a:gd name="T57" fmla="*/ 292100 h 320"/>
              <a:gd name="T58" fmla="*/ 106363 w 455"/>
              <a:gd name="T59" fmla="*/ 304800 h 320"/>
              <a:gd name="T60" fmla="*/ 200025 w 455"/>
              <a:gd name="T61" fmla="*/ 304800 h 320"/>
              <a:gd name="T62" fmla="*/ 239713 w 455"/>
              <a:gd name="T63" fmla="*/ 317500 h 320"/>
              <a:gd name="T64" fmla="*/ 266700 w 455"/>
              <a:gd name="T65" fmla="*/ 431800 h 320"/>
              <a:gd name="T66" fmla="*/ 280988 w 455"/>
              <a:gd name="T67" fmla="*/ 431800 h 320"/>
              <a:gd name="T68" fmla="*/ 374650 w 455"/>
              <a:gd name="T69" fmla="*/ 469900 h 320"/>
              <a:gd name="T70" fmla="*/ 387350 w 455"/>
              <a:gd name="T71" fmla="*/ 508000 h 320"/>
              <a:gd name="T72" fmla="*/ 441325 w 455"/>
              <a:gd name="T73" fmla="*/ 469900 h 320"/>
              <a:gd name="T74" fmla="*/ 495300 w 455"/>
              <a:gd name="T75" fmla="*/ 482600 h 3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55"/>
              <a:gd name="T115" fmla="*/ 0 h 320"/>
              <a:gd name="T116" fmla="*/ 455 w 455"/>
              <a:gd name="T117" fmla="*/ 320 h 3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55" h="320">
                <a:moveTo>
                  <a:pt x="312" y="304"/>
                </a:moveTo>
                <a:lnTo>
                  <a:pt x="328" y="296"/>
                </a:lnTo>
                <a:lnTo>
                  <a:pt x="320" y="272"/>
                </a:lnTo>
                <a:lnTo>
                  <a:pt x="354" y="264"/>
                </a:lnTo>
                <a:lnTo>
                  <a:pt x="379" y="248"/>
                </a:lnTo>
                <a:lnTo>
                  <a:pt x="404" y="256"/>
                </a:lnTo>
                <a:lnTo>
                  <a:pt x="387" y="224"/>
                </a:lnTo>
                <a:lnTo>
                  <a:pt x="387" y="192"/>
                </a:lnTo>
                <a:lnTo>
                  <a:pt x="387" y="160"/>
                </a:lnTo>
                <a:lnTo>
                  <a:pt x="413" y="152"/>
                </a:lnTo>
                <a:lnTo>
                  <a:pt x="421" y="128"/>
                </a:lnTo>
                <a:lnTo>
                  <a:pt x="446" y="120"/>
                </a:lnTo>
                <a:lnTo>
                  <a:pt x="455" y="104"/>
                </a:lnTo>
                <a:lnTo>
                  <a:pt x="430" y="96"/>
                </a:lnTo>
                <a:lnTo>
                  <a:pt x="430" y="64"/>
                </a:lnTo>
                <a:lnTo>
                  <a:pt x="396" y="56"/>
                </a:lnTo>
                <a:lnTo>
                  <a:pt x="371" y="40"/>
                </a:lnTo>
                <a:lnTo>
                  <a:pt x="337" y="24"/>
                </a:lnTo>
                <a:lnTo>
                  <a:pt x="286" y="16"/>
                </a:lnTo>
                <a:lnTo>
                  <a:pt x="278" y="0"/>
                </a:lnTo>
                <a:lnTo>
                  <a:pt x="227" y="32"/>
                </a:lnTo>
                <a:lnTo>
                  <a:pt x="185" y="24"/>
                </a:lnTo>
                <a:lnTo>
                  <a:pt x="143" y="32"/>
                </a:lnTo>
                <a:lnTo>
                  <a:pt x="84" y="32"/>
                </a:lnTo>
                <a:lnTo>
                  <a:pt x="25" y="64"/>
                </a:lnTo>
                <a:lnTo>
                  <a:pt x="0" y="88"/>
                </a:lnTo>
                <a:lnTo>
                  <a:pt x="8" y="104"/>
                </a:lnTo>
                <a:lnTo>
                  <a:pt x="25" y="168"/>
                </a:lnTo>
                <a:lnTo>
                  <a:pt x="34" y="184"/>
                </a:lnTo>
                <a:lnTo>
                  <a:pt x="67" y="192"/>
                </a:lnTo>
                <a:lnTo>
                  <a:pt x="126" y="192"/>
                </a:lnTo>
                <a:lnTo>
                  <a:pt x="151" y="200"/>
                </a:lnTo>
                <a:lnTo>
                  <a:pt x="168" y="272"/>
                </a:lnTo>
                <a:lnTo>
                  <a:pt x="177" y="272"/>
                </a:lnTo>
                <a:lnTo>
                  <a:pt x="236" y="296"/>
                </a:lnTo>
                <a:lnTo>
                  <a:pt x="244" y="320"/>
                </a:lnTo>
                <a:lnTo>
                  <a:pt x="278" y="296"/>
                </a:lnTo>
                <a:lnTo>
                  <a:pt x="312" y="304"/>
                </a:lnTo>
                <a:close/>
              </a:path>
            </a:pathLst>
          </a:custGeom>
          <a:solidFill>
            <a:srgbClr val="00A0C6"/>
          </a:solidFill>
          <a:ln w="9525">
            <a:noFill/>
            <a:round/>
            <a:headEnd/>
            <a:tailEnd/>
          </a:ln>
        </p:spPr>
        <p:txBody>
          <a:bodyPr/>
          <a:lstStyle/>
          <a:p>
            <a:endParaRPr lang="it-IT"/>
          </a:p>
        </p:txBody>
      </p:sp>
      <p:sp>
        <p:nvSpPr>
          <p:cNvPr id="17493" name="Freeform 86"/>
          <p:cNvSpPr>
            <a:spLocks/>
          </p:cNvSpPr>
          <p:nvPr/>
        </p:nvSpPr>
        <p:spPr bwMode="auto">
          <a:xfrm>
            <a:off x="7615238" y="3409950"/>
            <a:ext cx="1538287" cy="1473200"/>
          </a:xfrm>
          <a:custGeom>
            <a:avLst/>
            <a:gdLst>
              <a:gd name="T0" fmla="*/ 1444625 w 969"/>
              <a:gd name="T1" fmla="*/ 152400 h 928"/>
              <a:gd name="T2" fmla="*/ 1444625 w 969"/>
              <a:gd name="T3" fmla="*/ 63500 h 928"/>
              <a:gd name="T4" fmla="*/ 1309687 w 969"/>
              <a:gd name="T5" fmla="*/ 0 h 928"/>
              <a:gd name="T6" fmla="*/ 1163637 w 969"/>
              <a:gd name="T7" fmla="*/ 50800 h 928"/>
              <a:gd name="T8" fmla="*/ 1096962 w 969"/>
              <a:gd name="T9" fmla="*/ 114300 h 928"/>
              <a:gd name="T10" fmla="*/ 976312 w 969"/>
              <a:gd name="T11" fmla="*/ 254000 h 928"/>
              <a:gd name="T12" fmla="*/ 909637 w 969"/>
              <a:gd name="T13" fmla="*/ 279400 h 928"/>
              <a:gd name="T14" fmla="*/ 801687 w 969"/>
              <a:gd name="T15" fmla="*/ 292100 h 928"/>
              <a:gd name="T16" fmla="*/ 708025 w 969"/>
              <a:gd name="T17" fmla="*/ 317500 h 928"/>
              <a:gd name="T18" fmla="*/ 614362 w 969"/>
              <a:gd name="T19" fmla="*/ 355600 h 928"/>
              <a:gd name="T20" fmla="*/ 466725 w 969"/>
              <a:gd name="T21" fmla="*/ 330200 h 928"/>
              <a:gd name="T22" fmla="*/ 227012 w 969"/>
              <a:gd name="T23" fmla="*/ 355600 h 928"/>
              <a:gd name="T24" fmla="*/ 133350 w 969"/>
              <a:gd name="T25" fmla="*/ 431800 h 928"/>
              <a:gd name="T26" fmla="*/ 119062 w 969"/>
              <a:gd name="T27" fmla="*/ 482600 h 928"/>
              <a:gd name="T28" fmla="*/ 187325 w 969"/>
              <a:gd name="T29" fmla="*/ 647700 h 928"/>
              <a:gd name="T30" fmla="*/ 52387 w 969"/>
              <a:gd name="T31" fmla="*/ 812800 h 928"/>
              <a:gd name="T32" fmla="*/ 25400 w 969"/>
              <a:gd name="T33" fmla="*/ 939800 h 928"/>
              <a:gd name="T34" fmla="*/ 0 w 969"/>
              <a:gd name="T35" fmla="*/ 1079500 h 928"/>
              <a:gd name="T36" fmla="*/ 79375 w 969"/>
              <a:gd name="T37" fmla="*/ 1104900 h 928"/>
              <a:gd name="T38" fmla="*/ 173037 w 969"/>
              <a:gd name="T39" fmla="*/ 1104900 h 928"/>
              <a:gd name="T40" fmla="*/ 280987 w 969"/>
              <a:gd name="T41" fmla="*/ 1117600 h 928"/>
              <a:gd name="T42" fmla="*/ 414337 w 969"/>
              <a:gd name="T43" fmla="*/ 1130300 h 928"/>
              <a:gd name="T44" fmla="*/ 574675 w 969"/>
              <a:gd name="T45" fmla="*/ 1054100 h 928"/>
              <a:gd name="T46" fmla="*/ 641350 w 969"/>
              <a:gd name="T47" fmla="*/ 977900 h 928"/>
              <a:gd name="T48" fmla="*/ 735012 w 969"/>
              <a:gd name="T49" fmla="*/ 952500 h 928"/>
              <a:gd name="T50" fmla="*/ 882650 w 969"/>
              <a:gd name="T51" fmla="*/ 952500 h 928"/>
              <a:gd name="T52" fmla="*/ 1016000 w 969"/>
              <a:gd name="T53" fmla="*/ 1028700 h 928"/>
              <a:gd name="T54" fmla="*/ 1122362 w 969"/>
              <a:gd name="T55" fmla="*/ 1104900 h 928"/>
              <a:gd name="T56" fmla="*/ 1203325 w 969"/>
              <a:gd name="T57" fmla="*/ 1206500 h 928"/>
              <a:gd name="T58" fmla="*/ 1042987 w 969"/>
              <a:gd name="T59" fmla="*/ 1270000 h 928"/>
              <a:gd name="T60" fmla="*/ 1042987 w 969"/>
              <a:gd name="T61" fmla="*/ 1409700 h 928"/>
              <a:gd name="T62" fmla="*/ 1069975 w 969"/>
              <a:gd name="T63" fmla="*/ 1473200 h 928"/>
              <a:gd name="T64" fmla="*/ 1216025 w 969"/>
              <a:gd name="T65" fmla="*/ 1435100 h 928"/>
              <a:gd name="T66" fmla="*/ 1282700 w 969"/>
              <a:gd name="T67" fmla="*/ 1219200 h 928"/>
              <a:gd name="T68" fmla="*/ 1376362 w 969"/>
              <a:gd name="T69" fmla="*/ 1117600 h 928"/>
              <a:gd name="T70" fmla="*/ 1538287 w 969"/>
              <a:gd name="T71" fmla="*/ 1092200 h 928"/>
              <a:gd name="T72" fmla="*/ 1484312 w 969"/>
              <a:gd name="T73" fmla="*/ 165100 h 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69"/>
              <a:gd name="T112" fmla="*/ 0 h 928"/>
              <a:gd name="T113" fmla="*/ 969 w 969"/>
              <a:gd name="T114" fmla="*/ 928 h 92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69" h="928">
                <a:moveTo>
                  <a:pt x="935" y="104"/>
                </a:moveTo>
                <a:lnTo>
                  <a:pt x="910" y="96"/>
                </a:lnTo>
                <a:lnTo>
                  <a:pt x="893" y="56"/>
                </a:lnTo>
                <a:lnTo>
                  <a:pt x="910" y="40"/>
                </a:lnTo>
                <a:lnTo>
                  <a:pt x="867" y="16"/>
                </a:lnTo>
                <a:lnTo>
                  <a:pt x="825" y="0"/>
                </a:lnTo>
                <a:lnTo>
                  <a:pt x="766" y="32"/>
                </a:lnTo>
                <a:lnTo>
                  <a:pt x="733" y="32"/>
                </a:lnTo>
                <a:lnTo>
                  <a:pt x="724" y="72"/>
                </a:lnTo>
                <a:lnTo>
                  <a:pt x="691" y="72"/>
                </a:lnTo>
                <a:lnTo>
                  <a:pt x="632" y="96"/>
                </a:lnTo>
                <a:lnTo>
                  <a:pt x="615" y="160"/>
                </a:lnTo>
                <a:lnTo>
                  <a:pt x="623" y="192"/>
                </a:lnTo>
                <a:lnTo>
                  <a:pt x="573" y="176"/>
                </a:lnTo>
                <a:lnTo>
                  <a:pt x="530" y="200"/>
                </a:lnTo>
                <a:lnTo>
                  <a:pt x="505" y="184"/>
                </a:lnTo>
                <a:lnTo>
                  <a:pt x="480" y="216"/>
                </a:lnTo>
                <a:lnTo>
                  <a:pt x="446" y="200"/>
                </a:lnTo>
                <a:lnTo>
                  <a:pt x="412" y="200"/>
                </a:lnTo>
                <a:lnTo>
                  <a:pt x="387" y="224"/>
                </a:lnTo>
                <a:lnTo>
                  <a:pt x="353" y="200"/>
                </a:lnTo>
                <a:lnTo>
                  <a:pt x="294" y="208"/>
                </a:lnTo>
                <a:lnTo>
                  <a:pt x="202" y="216"/>
                </a:lnTo>
                <a:lnTo>
                  <a:pt x="143" y="224"/>
                </a:lnTo>
                <a:lnTo>
                  <a:pt x="101" y="248"/>
                </a:lnTo>
                <a:lnTo>
                  <a:pt x="84" y="272"/>
                </a:lnTo>
                <a:lnTo>
                  <a:pt x="50" y="272"/>
                </a:lnTo>
                <a:lnTo>
                  <a:pt x="75" y="304"/>
                </a:lnTo>
                <a:lnTo>
                  <a:pt x="109" y="368"/>
                </a:lnTo>
                <a:lnTo>
                  <a:pt x="118" y="408"/>
                </a:lnTo>
                <a:lnTo>
                  <a:pt x="84" y="416"/>
                </a:lnTo>
                <a:lnTo>
                  <a:pt x="33" y="512"/>
                </a:lnTo>
                <a:lnTo>
                  <a:pt x="50" y="584"/>
                </a:lnTo>
                <a:lnTo>
                  <a:pt x="16" y="592"/>
                </a:lnTo>
                <a:lnTo>
                  <a:pt x="8" y="632"/>
                </a:lnTo>
                <a:lnTo>
                  <a:pt x="0" y="680"/>
                </a:lnTo>
                <a:lnTo>
                  <a:pt x="16" y="672"/>
                </a:lnTo>
                <a:lnTo>
                  <a:pt x="50" y="696"/>
                </a:lnTo>
                <a:lnTo>
                  <a:pt x="75" y="720"/>
                </a:lnTo>
                <a:lnTo>
                  <a:pt x="109" y="696"/>
                </a:lnTo>
                <a:lnTo>
                  <a:pt x="143" y="704"/>
                </a:lnTo>
                <a:lnTo>
                  <a:pt x="177" y="704"/>
                </a:lnTo>
                <a:lnTo>
                  <a:pt x="227" y="696"/>
                </a:lnTo>
                <a:lnTo>
                  <a:pt x="261" y="712"/>
                </a:lnTo>
                <a:lnTo>
                  <a:pt x="286" y="688"/>
                </a:lnTo>
                <a:lnTo>
                  <a:pt x="362" y="664"/>
                </a:lnTo>
                <a:lnTo>
                  <a:pt x="396" y="616"/>
                </a:lnTo>
                <a:lnTo>
                  <a:pt x="404" y="616"/>
                </a:lnTo>
                <a:lnTo>
                  <a:pt x="412" y="608"/>
                </a:lnTo>
                <a:lnTo>
                  <a:pt x="463" y="600"/>
                </a:lnTo>
                <a:lnTo>
                  <a:pt x="488" y="576"/>
                </a:lnTo>
                <a:lnTo>
                  <a:pt x="556" y="600"/>
                </a:lnTo>
                <a:lnTo>
                  <a:pt x="615" y="600"/>
                </a:lnTo>
                <a:lnTo>
                  <a:pt x="640" y="648"/>
                </a:lnTo>
                <a:lnTo>
                  <a:pt x="691" y="664"/>
                </a:lnTo>
                <a:lnTo>
                  <a:pt x="707" y="696"/>
                </a:lnTo>
                <a:lnTo>
                  <a:pt x="741" y="728"/>
                </a:lnTo>
                <a:lnTo>
                  <a:pt x="758" y="760"/>
                </a:lnTo>
                <a:lnTo>
                  <a:pt x="682" y="776"/>
                </a:lnTo>
                <a:lnTo>
                  <a:pt x="657" y="800"/>
                </a:lnTo>
                <a:lnTo>
                  <a:pt x="674" y="824"/>
                </a:lnTo>
                <a:lnTo>
                  <a:pt x="657" y="888"/>
                </a:lnTo>
                <a:lnTo>
                  <a:pt x="640" y="912"/>
                </a:lnTo>
                <a:lnTo>
                  <a:pt x="674" y="928"/>
                </a:lnTo>
                <a:lnTo>
                  <a:pt x="724" y="904"/>
                </a:lnTo>
                <a:lnTo>
                  <a:pt x="766" y="904"/>
                </a:lnTo>
                <a:lnTo>
                  <a:pt x="766" y="872"/>
                </a:lnTo>
                <a:lnTo>
                  <a:pt x="808" y="768"/>
                </a:lnTo>
                <a:lnTo>
                  <a:pt x="834" y="736"/>
                </a:lnTo>
                <a:lnTo>
                  <a:pt x="867" y="704"/>
                </a:lnTo>
                <a:lnTo>
                  <a:pt x="918" y="680"/>
                </a:lnTo>
                <a:lnTo>
                  <a:pt x="969" y="688"/>
                </a:lnTo>
                <a:lnTo>
                  <a:pt x="969" y="104"/>
                </a:lnTo>
                <a:lnTo>
                  <a:pt x="935" y="104"/>
                </a:lnTo>
                <a:close/>
              </a:path>
            </a:pathLst>
          </a:custGeom>
          <a:solidFill>
            <a:srgbClr val="00A0C6"/>
          </a:solidFill>
          <a:ln w="9525">
            <a:noFill/>
            <a:round/>
            <a:headEnd/>
            <a:tailEnd/>
          </a:ln>
        </p:spPr>
        <p:txBody>
          <a:bodyPr/>
          <a:lstStyle/>
          <a:p>
            <a:endParaRPr lang="it-IT"/>
          </a:p>
        </p:txBody>
      </p:sp>
      <p:sp>
        <p:nvSpPr>
          <p:cNvPr id="17494" name="Freeform 87"/>
          <p:cNvSpPr>
            <a:spLocks/>
          </p:cNvSpPr>
          <p:nvPr/>
        </p:nvSpPr>
        <p:spPr bwMode="auto">
          <a:xfrm>
            <a:off x="7213600" y="2914650"/>
            <a:ext cx="722313" cy="508000"/>
          </a:xfrm>
          <a:custGeom>
            <a:avLst/>
            <a:gdLst>
              <a:gd name="T0" fmla="*/ 495300 w 455"/>
              <a:gd name="T1" fmla="*/ 482600 h 320"/>
              <a:gd name="T2" fmla="*/ 520700 w 455"/>
              <a:gd name="T3" fmla="*/ 469900 h 320"/>
              <a:gd name="T4" fmla="*/ 508000 w 455"/>
              <a:gd name="T5" fmla="*/ 431800 h 320"/>
              <a:gd name="T6" fmla="*/ 561975 w 455"/>
              <a:gd name="T7" fmla="*/ 419100 h 320"/>
              <a:gd name="T8" fmla="*/ 601663 w 455"/>
              <a:gd name="T9" fmla="*/ 393700 h 320"/>
              <a:gd name="T10" fmla="*/ 641350 w 455"/>
              <a:gd name="T11" fmla="*/ 406400 h 320"/>
              <a:gd name="T12" fmla="*/ 614363 w 455"/>
              <a:gd name="T13" fmla="*/ 355600 h 320"/>
              <a:gd name="T14" fmla="*/ 614363 w 455"/>
              <a:gd name="T15" fmla="*/ 304800 h 320"/>
              <a:gd name="T16" fmla="*/ 614363 w 455"/>
              <a:gd name="T17" fmla="*/ 254000 h 320"/>
              <a:gd name="T18" fmla="*/ 655638 w 455"/>
              <a:gd name="T19" fmla="*/ 241300 h 320"/>
              <a:gd name="T20" fmla="*/ 668338 w 455"/>
              <a:gd name="T21" fmla="*/ 203200 h 320"/>
              <a:gd name="T22" fmla="*/ 708025 w 455"/>
              <a:gd name="T23" fmla="*/ 190500 h 320"/>
              <a:gd name="T24" fmla="*/ 722313 w 455"/>
              <a:gd name="T25" fmla="*/ 165100 h 320"/>
              <a:gd name="T26" fmla="*/ 682625 w 455"/>
              <a:gd name="T27" fmla="*/ 152400 h 320"/>
              <a:gd name="T28" fmla="*/ 682625 w 455"/>
              <a:gd name="T29" fmla="*/ 101600 h 320"/>
              <a:gd name="T30" fmla="*/ 628650 w 455"/>
              <a:gd name="T31" fmla="*/ 88900 h 320"/>
              <a:gd name="T32" fmla="*/ 588963 w 455"/>
              <a:gd name="T33" fmla="*/ 63500 h 320"/>
              <a:gd name="T34" fmla="*/ 534988 w 455"/>
              <a:gd name="T35" fmla="*/ 38100 h 320"/>
              <a:gd name="T36" fmla="*/ 454025 w 455"/>
              <a:gd name="T37" fmla="*/ 25400 h 320"/>
              <a:gd name="T38" fmla="*/ 441325 w 455"/>
              <a:gd name="T39" fmla="*/ 0 h 320"/>
              <a:gd name="T40" fmla="*/ 360363 w 455"/>
              <a:gd name="T41" fmla="*/ 50800 h 320"/>
              <a:gd name="T42" fmla="*/ 293688 w 455"/>
              <a:gd name="T43" fmla="*/ 38100 h 320"/>
              <a:gd name="T44" fmla="*/ 227013 w 455"/>
              <a:gd name="T45" fmla="*/ 50800 h 320"/>
              <a:gd name="T46" fmla="*/ 133350 w 455"/>
              <a:gd name="T47" fmla="*/ 50800 h 320"/>
              <a:gd name="T48" fmla="*/ 39688 w 455"/>
              <a:gd name="T49" fmla="*/ 101600 h 320"/>
              <a:gd name="T50" fmla="*/ 0 w 455"/>
              <a:gd name="T51" fmla="*/ 139700 h 320"/>
              <a:gd name="T52" fmla="*/ 12700 w 455"/>
              <a:gd name="T53" fmla="*/ 165100 h 320"/>
              <a:gd name="T54" fmla="*/ 39688 w 455"/>
              <a:gd name="T55" fmla="*/ 266700 h 320"/>
              <a:gd name="T56" fmla="*/ 53975 w 455"/>
              <a:gd name="T57" fmla="*/ 292100 h 320"/>
              <a:gd name="T58" fmla="*/ 106363 w 455"/>
              <a:gd name="T59" fmla="*/ 304800 h 320"/>
              <a:gd name="T60" fmla="*/ 200025 w 455"/>
              <a:gd name="T61" fmla="*/ 304800 h 320"/>
              <a:gd name="T62" fmla="*/ 239713 w 455"/>
              <a:gd name="T63" fmla="*/ 317500 h 320"/>
              <a:gd name="T64" fmla="*/ 266700 w 455"/>
              <a:gd name="T65" fmla="*/ 431800 h 320"/>
              <a:gd name="T66" fmla="*/ 280988 w 455"/>
              <a:gd name="T67" fmla="*/ 431800 h 320"/>
              <a:gd name="T68" fmla="*/ 374650 w 455"/>
              <a:gd name="T69" fmla="*/ 469900 h 320"/>
              <a:gd name="T70" fmla="*/ 387350 w 455"/>
              <a:gd name="T71" fmla="*/ 508000 h 320"/>
              <a:gd name="T72" fmla="*/ 441325 w 455"/>
              <a:gd name="T73" fmla="*/ 469900 h 320"/>
              <a:gd name="T74" fmla="*/ 495300 w 455"/>
              <a:gd name="T75" fmla="*/ 482600 h 3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55"/>
              <a:gd name="T115" fmla="*/ 0 h 320"/>
              <a:gd name="T116" fmla="*/ 455 w 455"/>
              <a:gd name="T117" fmla="*/ 320 h 3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55" h="320">
                <a:moveTo>
                  <a:pt x="312" y="304"/>
                </a:moveTo>
                <a:lnTo>
                  <a:pt x="328" y="296"/>
                </a:lnTo>
                <a:lnTo>
                  <a:pt x="320" y="272"/>
                </a:lnTo>
                <a:lnTo>
                  <a:pt x="354" y="264"/>
                </a:lnTo>
                <a:lnTo>
                  <a:pt x="379" y="248"/>
                </a:lnTo>
                <a:lnTo>
                  <a:pt x="404" y="256"/>
                </a:lnTo>
                <a:lnTo>
                  <a:pt x="387" y="224"/>
                </a:lnTo>
                <a:lnTo>
                  <a:pt x="387" y="192"/>
                </a:lnTo>
                <a:lnTo>
                  <a:pt x="387" y="160"/>
                </a:lnTo>
                <a:lnTo>
                  <a:pt x="413" y="152"/>
                </a:lnTo>
                <a:lnTo>
                  <a:pt x="421" y="128"/>
                </a:lnTo>
                <a:lnTo>
                  <a:pt x="446" y="120"/>
                </a:lnTo>
                <a:lnTo>
                  <a:pt x="455" y="104"/>
                </a:lnTo>
                <a:lnTo>
                  <a:pt x="430" y="96"/>
                </a:lnTo>
                <a:lnTo>
                  <a:pt x="430" y="64"/>
                </a:lnTo>
                <a:lnTo>
                  <a:pt x="396" y="56"/>
                </a:lnTo>
                <a:lnTo>
                  <a:pt x="371" y="40"/>
                </a:lnTo>
                <a:lnTo>
                  <a:pt x="337" y="24"/>
                </a:lnTo>
                <a:lnTo>
                  <a:pt x="286" y="16"/>
                </a:lnTo>
                <a:lnTo>
                  <a:pt x="278" y="0"/>
                </a:lnTo>
                <a:lnTo>
                  <a:pt x="227" y="32"/>
                </a:lnTo>
                <a:lnTo>
                  <a:pt x="185" y="24"/>
                </a:lnTo>
                <a:lnTo>
                  <a:pt x="143" y="32"/>
                </a:lnTo>
                <a:lnTo>
                  <a:pt x="84" y="32"/>
                </a:lnTo>
                <a:lnTo>
                  <a:pt x="25" y="64"/>
                </a:lnTo>
                <a:lnTo>
                  <a:pt x="0" y="88"/>
                </a:lnTo>
                <a:lnTo>
                  <a:pt x="8" y="104"/>
                </a:lnTo>
                <a:lnTo>
                  <a:pt x="25" y="168"/>
                </a:lnTo>
                <a:lnTo>
                  <a:pt x="34" y="184"/>
                </a:lnTo>
                <a:lnTo>
                  <a:pt x="67" y="192"/>
                </a:lnTo>
                <a:lnTo>
                  <a:pt x="126" y="192"/>
                </a:lnTo>
                <a:lnTo>
                  <a:pt x="151" y="200"/>
                </a:lnTo>
                <a:lnTo>
                  <a:pt x="168" y="272"/>
                </a:lnTo>
                <a:lnTo>
                  <a:pt x="177" y="272"/>
                </a:lnTo>
                <a:lnTo>
                  <a:pt x="236" y="296"/>
                </a:lnTo>
                <a:lnTo>
                  <a:pt x="244" y="320"/>
                </a:lnTo>
                <a:lnTo>
                  <a:pt x="278" y="296"/>
                </a:lnTo>
                <a:lnTo>
                  <a:pt x="312" y="304"/>
                </a:lnTo>
                <a:close/>
              </a:path>
            </a:pathLst>
          </a:custGeom>
          <a:noFill/>
          <a:ln w="12700">
            <a:solidFill>
              <a:srgbClr val="000000"/>
            </a:solidFill>
            <a:round/>
            <a:headEnd/>
            <a:tailEnd/>
          </a:ln>
        </p:spPr>
        <p:txBody>
          <a:bodyPr/>
          <a:lstStyle/>
          <a:p>
            <a:endParaRPr lang="it-IT"/>
          </a:p>
        </p:txBody>
      </p:sp>
      <p:sp>
        <p:nvSpPr>
          <p:cNvPr id="17495" name="Freeform 88"/>
          <p:cNvSpPr>
            <a:spLocks/>
          </p:cNvSpPr>
          <p:nvPr/>
        </p:nvSpPr>
        <p:spPr bwMode="auto">
          <a:xfrm>
            <a:off x="7615238" y="3397250"/>
            <a:ext cx="1538287" cy="1473200"/>
          </a:xfrm>
          <a:custGeom>
            <a:avLst/>
            <a:gdLst>
              <a:gd name="T0" fmla="*/ 1444625 w 969"/>
              <a:gd name="T1" fmla="*/ 152400 h 928"/>
              <a:gd name="T2" fmla="*/ 1444625 w 969"/>
              <a:gd name="T3" fmla="*/ 63500 h 928"/>
              <a:gd name="T4" fmla="*/ 1309687 w 969"/>
              <a:gd name="T5" fmla="*/ 0 h 928"/>
              <a:gd name="T6" fmla="*/ 1163637 w 969"/>
              <a:gd name="T7" fmla="*/ 50800 h 928"/>
              <a:gd name="T8" fmla="*/ 1096962 w 969"/>
              <a:gd name="T9" fmla="*/ 114300 h 928"/>
              <a:gd name="T10" fmla="*/ 976312 w 969"/>
              <a:gd name="T11" fmla="*/ 254000 h 928"/>
              <a:gd name="T12" fmla="*/ 909637 w 969"/>
              <a:gd name="T13" fmla="*/ 279400 h 928"/>
              <a:gd name="T14" fmla="*/ 801687 w 969"/>
              <a:gd name="T15" fmla="*/ 292100 h 928"/>
              <a:gd name="T16" fmla="*/ 708025 w 969"/>
              <a:gd name="T17" fmla="*/ 317500 h 928"/>
              <a:gd name="T18" fmla="*/ 614362 w 969"/>
              <a:gd name="T19" fmla="*/ 355600 h 928"/>
              <a:gd name="T20" fmla="*/ 466725 w 969"/>
              <a:gd name="T21" fmla="*/ 330200 h 928"/>
              <a:gd name="T22" fmla="*/ 227012 w 969"/>
              <a:gd name="T23" fmla="*/ 355600 h 928"/>
              <a:gd name="T24" fmla="*/ 133350 w 969"/>
              <a:gd name="T25" fmla="*/ 431800 h 928"/>
              <a:gd name="T26" fmla="*/ 119062 w 969"/>
              <a:gd name="T27" fmla="*/ 482600 h 928"/>
              <a:gd name="T28" fmla="*/ 187325 w 969"/>
              <a:gd name="T29" fmla="*/ 647700 h 928"/>
              <a:gd name="T30" fmla="*/ 52387 w 969"/>
              <a:gd name="T31" fmla="*/ 812800 h 928"/>
              <a:gd name="T32" fmla="*/ 25400 w 969"/>
              <a:gd name="T33" fmla="*/ 939800 h 928"/>
              <a:gd name="T34" fmla="*/ 0 w 969"/>
              <a:gd name="T35" fmla="*/ 1079500 h 928"/>
              <a:gd name="T36" fmla="*/ 79375 w 969"/>
              <a:gd name="T37" fmla="*/ 1104900 h 928"/>
              <a:gd name="T38" fmla="*/ 173037 w 969"/>
              <a:gd name="T39" fmla="*/ 1104900 h 928"/>
              <a:gd name="T40" fmla="*/ 280987 w 969"/>
              <a:gd name="T41" fmla="*/ 1117600 h 928"/>
              <a:gd name="T42" fmla="*/ 414337 w 969"/>
              <a:gd name="T43" fmla="*/ 1130300 h 928"/>
              <a:gd name="T44" fmla="*/ 574675 w 969"/>
              <a:gd name="T45" fmla="*/ 1054100 h 928"/>
              <a:gd name="T46" fmla="*/ 641350 w 969"/>
              <a:gd name="T47" fmla="*/ 977900 h 928"/>
              <a:gd name="T48" fmla="*/ 735012 w 969"/>
              <a:gd name="T49" fmla="*/ 952500 h 928"/>
              <a:gd name="T50" fmla="*/ 882650 w 969"/>
              <a:gd name="T51" fmla="*/ 952500 h 928"/>
              <a:gd name="T52" fmla="*/ 1016000 w 969"/>
              <a:gd name="T53" fmla="*/ 1028700 h 928"/>
              <a:gd name="T54" fmla="*/ 1122362 w 969"/>
              <a:gd name="T55" fmla="*/ 1104900 h 928"/>
              <a:gd name="T56" fmla="*/ 1203325 w 969"/>
              <a:gd name="T57" fmla="*/ 1206500 h 928"/>
              <a:gd name="T58" fmla="*/ 1042987 w 969"/>
              <a:gd name="T59" fmla="*/ 1270000 h 928"/>
              <a:gd name="T60" fmla="*/ 1042987 w 969"/>
              <a:gd name="T61" fmla="*/ 1409700 h 928"/>
              <a:gd name="T62" fmla="*/ 1069975 w 969"/>
              <a:gd name="T63" fmla="*/ 1473200 h 928"/>
              <a:gd name="T64" fmla="*/ 1216025 w 969"/>
              <a:gd name="T65" fmla="*/ 1435100 h 928"/>
              <a:gd name="T66" fmla="*/ 1282700 w 969"/>
              <a:gd name="T67" fmla="*/ 1219200 h 928"/>
              <a:gd name="T68" fmla="*/ 1376362 w 969"/>
              <a:gd name="T69" fmla="*/ 1117600 h 928"/>
              <a:gd name="T70" fmla="*/ 1538287 w 969"/>
              <a:gd name="T71" fmla="*/ 1092200 h 928"/>
              <a:gd name="T72" fmla="*/ 1484312 w 969"/>
              <a:gd name="T73" fmla="*/ 165100 h 9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69"/>
              <a:gd name="T112" fmla="*/ 0 h 928"/>
              <a:gd name="T113" fmla="*/ 969 w 969"/>
              <a:gd name="T114" fmla="*/ 928 h 92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69" h="928">
                <a:moveTo>
                  <a:pt x="935" y="104"/>
                </a:moveTo>
                <a:lnTo>
                  <a:pt x="910" y="96"/>
                </a:lnTo>
                <a:lnTo>
                  <a:pt x="893" y="56"/>
                </a:lnTo>
                <a:lnTo>
                  <a:pt x="910" y="40"/>
                </a:lnTo>
                <a:lnTo>
                  <a:pt x="867" y="16"/>
                </a:lnTo>
                <a:lnTo>
                  <a:pt x="825" y="0"/>
                </a:lnTo>
                <a:lnTo>
                  <a:pt x="766" y="32"/>
                </a:lnTo>
                <a:lnTo>
                  <a:pt x="733" y="32"/>
                </a:lnTo>
                <a:lnTo>
                  <a:pt x="724" y="72"/>
                </a:lnTo>
                <a:lnTo>
                  <a:pt x="691" y="72"/>
                </a:lnTo>
                <a:lnTo>
                  <a:pt x="632" y="96"/>
                </a:lnTo>
                <a:lnTo>
                  <a:pt x="615" y="160"/>
                </a:lnTo>
                <a:lnTo>
                  <a:pt x="623" y="192"/>
                </a:lnTo>
                <a:lnTo>
                  <a:pt x="573" y="176"/>
                </a:lnTo>
                <a:lnTo>
                  <a:pt x="530" y="200"/>
                </a:lnTo>
                <a:lnTo>
                  <a:pt x="505" y="184"/>
                </a:lnTo>
                <a:lnTo>
                  <a:pt x="480" y="216"/>
                </a:lnTo>
                <a:lnTo>
                  <a:pt x="446" y="200"/>
                </a:lnTo>
                <a:lnTo>
                  <a:pt x="412" y="200"/>
                </a:lnTo>
                <a:lnTo>
                  <a:pt x="387" y="224"/>
                </a:lnTo>
                <a:lnTo>
                  <a:pt x="353" y="200"/>
                </a:lnTo>
                <a:lnTo>
                  <a:pt x="294" y="208"/>
                </a:lnTo>
                <a:lnTo>
                  <a:pt x="202" y="216"/>
                </a:lnTo>
                <a:lnTo>
                  <a:pt x="143" y="224"/>
                </a:lnTo>
                <a:lnTo>
                  <a:pt x="101" y="248"/>
                </a:lnTo>
                <a:lnTo>
                  <a:pt x="84" y="272"/>
                </a:lnTo>
                <a:lnTo>
                  <a:pt x="50" y="272"/>
                </a:lnTo>
                <a:lnTo>
                  <a:pt x="75" y="304"/>
                </a:lnTo>
                <a:lnTo>
                  <a:pt x="109" y="368"/>
                </a:lnTo>
                <a:lnTo>
                  <a:pt x="118" y="408"/>
                </a:lnTo>
                <a:lnTo>
                  <a:pt x="84" y="416"/>
                </a:lnTo>
                <a:lnTo>
                  <a:pt x="33" y="512"/>
                </a:lnTo>
                <a:lnTo>
                  <a:pt x="50" y="584"/>
                </a:lnTo>
                <a:lnTo>
                  <a:pt x="16" y="592"/>
                </a:lnTo>
                <a:lnTo>
                  <a:pt x="8" y="632"/>
                </a:lnTo>
                <a:lnTo>
                  <a:pt x="0" y="680"/>
                </a:lnTo>
                <a:lnTo>
                  <a:pt x="16" y="672"/>
                </a:lnTo>
                <a:lnTo>
                  <a:pt x="50" y="696"/>
                </a:lnTo>
                <a:lnTo>
                  <a:pt x="75" y="720"/>
                </a:lnTo>
                <a:lnTo>
                  <a:pt x="109" y="696"/>
                </a:lnTo>
                <a:lnTo>
                  <a:pt x="143" y="704"/>
                </a:lnTo>
                <a:lnTo>
                  <a:pt x="177" y="704"/>
                </a:lnTo>
                <a:lnTo>
                  <a:pt x="227" y="696"/>
                </a:lnTo>
                <a:lnTo>
                  <a:pt x="261" y="712"/>
                </a:lnTo>
                <a:lnTo>
                  <a:pt x="286" y="688"/>
                </a:lnTo>
                <a:lnTo>
                  <a:pt x="362" y="664"/>
                </a:lnTo>
                <a:lnTo>
                  <a:pt x="396" y="616"/>
                </a:lnTo>
                <a:lnTo>
                  <a:pt x="404" y="616"/>
                </a:lnTo>
                <a:lnTo>
                  <a:pt x="412" y="608"/>
                </a:lnTo>
                <a:lnTo>
                  <a:pt x="463" y="600"/>
                </a:lnTo>
                <a:lnTo>
                  <a:pt x="488" y="576"/>
                </a:lnTo>
                <a:lnTo>
                  <a:pt x="556" y="600"/>
                </a:lnTo>
                <a:lnTo>
                  <a:pt x="615" y="600"/>
                </a:lnTo>
                <a:lnTo>
                  <a:pt x="640" y="648"/>
                </a:lnTo>
                <a:lnTo>
                  <a:pt x="691" y="664"/>
                </a:lnTo>
                <a:lnTo>
                  <a:pt x="707" y="696"/>
                </a:lnTo>
                <a:lnTo>
                  <a:pt x="741" y="728"/>
                </a:lnTo>
                <a:lnTo>
                  <a:pt x="758" y="760"/>
                </a:lnTo>
                <a:lnTo>
                  <a:pt x="682" y="776"/>
                </a:lnTo>
                <a:lnTo>
                  <a:pt x="657" y="800"/>
                </a:lnTo>
                <a:lnTo>
                  <a:pt x="674" y="824"/>
                </a:lnTo>
                <a:lnTo>
                  <a:pt x="657" y="888"/>
                </a:lnTo>
                <a:lnTo>
                  <a:pt x="640" y="912"/>
                </a:lnTo>
                <a:lnTo>
                  <a:pt x="674" y="928"/>
                </a:lnTo>
                <a:lnTo>
                  <a:pt x="724" y="904"/>
                </a:lnTo>
                <a:lnTo>
                  <a:pt x="766" y="904"/>
                </a:lnTo>
                <a:lnTo>
                  <a:pt x="766" y="872"/>
                </a:lnTo>
                <a:lnTo>
                  <a:pt x="808" y="768"/>
                </a:lnTo>
                <a:lnTo>
                  <a:pt x="834" y="736"/>
                </a:lnTo>
                <a:lnTo>
                  <a:pt x="867" y="704"/>
                </a:lnTo>
                <a:lnTo>
                  <a:pt x="918" y="680"/>
                </a:lnTo>
                <a:lnTo>
                  <a:pt x="969" y="688"/>
                </a:lnTo>
                <a:lnTo>
                  <a:pt x="969" y="104"/>
                </a:lnTo>
                <a:lnTo>
                  <a:pt x="935" y="104"/>
                </a:lnTo>
                <a:close/>
              </a:path>
            </a:pathLst>
          </a:custGeom>
          <a:noFill/>
          <a:ln w="12700">
            <a:solidFill>
              <a:srgbClr val="000000"/>
            </a:solidFill>
            <a:round/>
            <a:headEnd/>
            <a:tailEnd/>
          </a:ln>
        </p:spPr>
        <p:txBody>
          <a:bodyPr/>
          <a:lstStyle/>
          <a:p>
            <a:endParaRPr lang="it-IT"/>
          </a:p>
        </p:txBody>
      </p:sp>
      <p:sp>
        <p:nvSpPr>
          <p:cNvPr id="17496" name="Freeform 89"/>
          <p:cNvSpPr>
            <a:spLocks/>
          </p:cNvSpPr>
          <p:nvPr/>
        </p:nvSpPr>
        <p:spPr bwMode="auto">
          <a:xfrm>
            <a:off x="7600950" y="2889250"/>
            <a:ext cx="1150938" cy="952500"/>
          </a:xfrm>
          <a:custGeom>
            <a:avLst/>
            <a:gdLst>
              <a:gd name="T0" fmla="*/ 1042988 w 725"/>
              <a:gd name="T1" fmla="*/ 508000 h 600"/>
              <a:gd name="T2" fmla="*/ 1017588 w 725"/>
              <a:gd name="T3" fmla="*/ 444500 h 600"/>
              <a:gd name="T4" fmla="*/ 1123950 w 725"/>
              <a:gd name="T5" fmla="*/ 406400 h 600"/>
              <a:gd name="T6" fmla="*/ 1111250 w 725"/>
              <a:gd name="T7" fmla="*/ 330200 h 600"/>
              <a:gd name="T8" fmla="*/ 990600 w 725"/>
              <a:gd name="T9" fmla="*/ 266700 h 600"/>
              <a:gd name="T10" fmla="*/ 869950 w 725"/>
              <a:gd name="T11" fmla="*/ 215900 h 600"/>
              <a:gd name="T12" fmla="*/ 815975 w 725"/>
              <a:gd name="T13" fmla="*/ 165100 h 600"/>
              <a:gd name="T14" fmla="*/ 803275 w 725"/>
              <a:gd name="T15" fmla="*/ 63500 h 600"/>
              <a:gd name="T16" fmla="*/ 695325 w 725"/>
              <a:gd name="T17" fmla="*/ 12700 h 600"/>
              <a:gd name="T18" fmla="*/ 601663 w 725"/>
              <a:gd name="T19" fmla="*/ 25400 h 600"/>
              <a:gd name="T20" fmla="*/ 522288 w 725"/>
              <a:gd name="T21" fmla="*/ 25400 h 600"/>
              <a:gd name="T22" fmla="*/ 441325 w 725"/>
              <a:gd name="T23" fmla="*/ 0 h 600"/>
              <a:gd name="T24" fmla="*/ 320675 w 725"/>
              <a:gd name="T25" fmla="*/ 101600 h 600"/>
              <a:gd name="T26" fmla="*/ 295275 w 725"/>
              <a:gd name="T27" fmla="*/ 139700 h 600"/>
              <a:gd name="T28" fmla="*/ 334963 w 725"/>
              <a:gd name="T29" fmla="*/ 203200 h 600"/>
              <a:gd name="T30" fmla="*/ 280988 w 725"/>
              <a:gd name="T31" fmla="*/ 241300 h 600"/>
              <a:gd name="T32" fmla="*/ 227013 w 725"/>
              <a:gd name="T33" fmla="*/ 292100 h 600"/>
              <a:gd name="T34" fmla="*/ 227013 w 725"/>
              <a:gd name="T35" fmla="*/ 393700 h 600"/>
              <a:gd name="T36" fmla="*/ 214313 w 725"/>
              <a:gd name="T37" fmla="*/ 431800 h 600"/>
              <a:gd name="T38" fmla="*/ 120650 w 725"/>
              <a:gd name="T39" fmla="*/ 469900 h 600"/>
              <a:gd name="T40" fmla="*/ 107950 w 725"/>
              <a:gd name="T41" fmla="*/ 520700 h 600"/>
              <a:gd name="T42" fmla="*/ 0 w 725"/>
              <a:gd name="T43" fmla="*/ 546100 h 600"/>
              <a:gd name="T44" fmla="*/ 93663 w 725"/>
              <a:gd name="T45" fmla="*/ 736600 h 600"/>
              <a:gd name="T46" fmla="*/ 26988 w 725"/>
              <a:gd name="T47" fmla="*/ 850900 h 600"/>
              <a:gd name="T48" fmla="*/ 93663 w 725"/>
              <a:gd name="T49" fmla="*/ 952500 h 600"/>
              <a:gd name="T50" fmla="*/ 174625 w 725"/>
              <a:gd name="T51" fmla="*/ 914400 h 600"/>
              <a:gd name="T52" fmla="*/ 334963 w 725"/>
              <a:gd name="T53" fmla="*/ 863600 h 600"/>
              <a:gd name="T54" fmla="*/ 574675 w 725"/>
              <a:gd name="T55" fmla="*/ 838200 h 600"/>
              <a:gd name="T56" fmla="*/ 668338 w 725"/>
              <a:gd name="T57" fmla="*/ 838200 h 600"/>
              <a:gd name="T58" fmla="*/ 776288 w 725"/>
              <a:gd name="T59" fmla="*/ 863600 h 600"/>
              <a:gd name="T60" fmla="*/ 855663 w 725"/>
              <a:gd name="T61" fmla="*/ 838200 h 600"/>
              <a:gd name="T62" fmla="*/ 1003300 w 725"/>
              <a:gd name="T63" fmla="*/ 825500 h 600"/>
              <a:gd name="T64" fmla="*/ 1017588 w 725"/>
              <a:gd name="T65" fmla="*/ 673100 h 600"/>
              <a:gd name="T66" fmla="*/ 1069975 w 725"/>
              <a:gd name="T67" fmla="*/ 584200 h 60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25"/>
              <a:gd name="T103" fmla="*/ 0 h 600"/>
              <a:gd name="T104" fmla="*/ 725 w 725"/>
              <a:gd name="T105" fmla="*/ 600 h 60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25" h="600">
                <a:moveTo>
                  <a:pt x="657" y="344"/>
                </a:moveTo>
                <a:lnTo>
                  <a:pt x="657" y="320"/>
                </a:lnTo>
                <a:lnTo>
                  <a:pt x="632" y="304"/>
                </a:lnTo>
                <a:lnTo>
                  <a:pt x="641" y="280"/>
                </a:lnTo>
                <a:lnTo>
                  <a:pt x="691" y="272"/>
                </a:lnTo>
                <a:lnTo>
                  <a:pt x="708" y="256"/>
                </a:lnTo>
                <a:lnTo>
                  <a:pt x="725" y="232"/>
                </a:lnTo>
                <a:lnTo>
                  <a:pt x="700" y="208"/>
                </a:lnTo>
                <a:lnTo>
                  <a:pt x="632" y="192"/>
                </a:lnTo>
                <a:lnTo>
                  <a:pt x="624" y="168"/>
                </a:lnTo>
                <a:lnTo>
                  <a:pt x="582" y="160"/>
                </a:lnTo>
                <a:lnTo>
                  <a:pt x="548" y="136"/>
                </a:lnTo>
                <a:lnTo>
                  <a:pt x="548" y="120"/>
                </a:lnTo>
                <a:lnTo>
                  <a:pt x="514" y="104"/>
                </a:lnTo>
                <a:lnTo>
                  <a:pt x="514" y="72"/>
                </a:lnTo>
                <a:lnTo>
                  <a:pt x="506" y="40"/>
                </a:lnTo>
                <a:lnTo>
                  <a:pt x="472" y="16"/>
                </a:lnTo>
                <a:lnTo>
                  <a:pt x="438" y="8"/>
                </a:lnTo>
                <a:lnTo>
                  <a:pt x="396" y="32"/>
                </a:lnTo>
                <a:lnTo>
                  <a:pt x="379" y="16"/>
                </a:lnTo>
                <a:lnTo>
                  <a:pt x="346" y="8"/>
                </a:lnTo>
                <a:lnTo>
                  <a:pt x="329" y="16"/>
                </a:lnTo>
                <a:lnTo>
                  <a:pt x="303" y="0"/>
                </a:lnTo>
                <a:lnTo>
                  <a:pt x="278" y="0"/>
                </a:lnTo>
                <a:lnTo>
                  <a:pt x="245" y="64"/>
                </a:lnTo>
                <a:lnTo>
                  <a:pt x="202" y="64"/>
                </a:lnTo>
                <a:lnTo>
                  <a:pt x="177" y="80"/>
                </a:lnTo>
                <a:lnTo>
                  <a:pt x="186" y="88"/>
                </a:lnTo>
                <a:lnTo>
                  <a:pt x="186" y="120"/>
                </a:lnTo>
                <a:lnTo>
                  <a:pt x="211" y="128"/>
                </a:lnTo>
                <a:lnTo>
                  <a:pt x="202" y="144"/>
                </a:lnTo>
                <a:lnTo>
                  <a:pt x="177" y="152"/>
                </a:lnTo>
                <a:lnTo>
                  <a:pt x="169" y="176"/>
                </a:lnTo>
                <a:lnTo>
                  <a:pt x="143" y="184"/>
                </a:lnTo>
                <a:lnTo>
                  <a:pt x="143" y="216"/>
                </a:lnTo>
                <a:lnTo>
                  <a:pt x="143" y="248"/>
                </a:lnTo>
                <a:lnTo>
                  <a:pt x="160" y="280"/>
                </a:lnTo>
                <a:lnTo>
                  <a:pt x="135" y="272"/>
                </a:lnTo>
                <a:lnTo>
                  <a:pt x="110" y="288"/>
                </a:lnTo>
                <a:lnTo>
                  <a:pt x="76" y="296"/>
                </a:lnTo>
                <a:lnTo>
                  <a:pt x="84" y="320"/>
                </a:lnTo>
                <a:lnTo>
                  <a:pt x="68" y="328"/>
                </a:lnTo>
                <a:lnTo>
                  <a:pt x="34" y="320"/>
                </a:lnTo>
                <a:lnTo>
                  <a:pt x="0" y="344"/>
                </a:lnTo>
                <a:lnTo>
                  <a:pt x="17" y="384"/>
                </a:lnTo>
                <a:lnTo>
                  <a:pt x="59" y="464"/>
                </a:lnTo>
                <a:lnTo>
                  <a:pt x="17" y="512"/>
                </a:lnTo>
                <a:lnTo>
                  <a:pt x="17" y="536"/>
                </a:lnTo>
                <a:lnTo>
                  <a:pt x="51" y="544"/>
                </a:lnTo>
                <a:lnTo>
                  <a:pt x="59" y="600"/>
                </a:lnTo>
                <a:lnTo>
                  <a:pt x="93" y="600"/>
                </a:lnTo>
                <a:lnTo>
                  <a:pt x="110" y="576"/>
                </a:lnTo>
                <a:lnTo>
                  <a:pt x="152" y="552"/>
                </a:lnTo>
                <a:lnTo>
                  <a:pt x="211" y="544"/>
                </a:lnTo>
                <a:lnTo>
                  <a:pt x="303" y="536"/>
                </a:lnTo>
                <a:lnTo>
                  <a:pt x="362" y="528"/>
                </a:lnTo>
                <a:lnTo>
                  <a:pt x="396" y="552"/>
                </a:lnTo>
                <a:lnTo>
                  <a:pt x="421" y="528"/>
                </a:lnTo>
                <a:lnTo>
                  <a:pt x="455" y="528"/>
                </a:lnTo>
                <a:lnTo>
                  <a:pt x="489" y="544"/>
                </a:lnTo>
                <a:lnTo>
                  <a:pt x="514" y="512"/>
                </a:lnTo>
                <a:lnTo>
                  <a:pt x="539" y="528"/>
                </a:lnTo>
                <a:lnTo>
                  <a:pt x="582" y="504"/>
                </a:lnTo>
                <a:lnTo>
                  <a:pt x="632" y="520"/>
                </a:lnTo>
                <a:lnTo>
                  <a:pt x="624" y="488"/>
                </a:lnTo>
                <a:lnTo>
                  <a:pt x="641" y="424"/>
                </a:lnTo>
                <a:lnTo>
                  <a:pt x="700" y="400"/>
                </a:lnTo>
                <a:lnTo>
                  <a:pt x="674" y="368"/>
                </a:lnTo>
                <a:lnTo>
                  <a:pt x="657" y="344"/>
                </a:lnTo>
                <a:close/>
              </a:path>
            </a:pathLst>
          </a:custGeom>
          <a:solidFill>
            <a:srgbClr val="00A0C6"/>
          </a:solidFill>
          <a:ln w="9525">
            <a:noFill/>
            <a:round/>
            <a:headEnd/>
            <a:tailEnd/>
          </a:ln>
        </p:spPr>
        <p:txBody>
          <a:bodyPr/>
          <a:lstStyle/>
          <a:p>
            <a:endParaRPr lang="it-IT"/>
          </a:p>
        </p:txBody>
      </p:sp>
      <p:sp>
        <p:nvSpPr>
          <p:cNvPr id="17497" name="Freeform 90"/>
          <p:cNvSpPr>
            <a:spLocks/>
          </p:cNvSpPr>
          <p:nvPr/>
        </p:nvSpPr>
        <p:spPr bwMode="auto">
          <a:xfrm>
            <a:off x="7199313" y="2622550"/>
            <a:ext cx="842962" cy="444500"/>
          </a:xfrm>
          <a:custGeom>
            <a:avLst/>
            <a:gdLst>
              <a:gd name="T0" fmla="*/ 749299 w 531"/>
              <a:gd name="T1" fmla="*/ 127000 h 280"/>
              <a:gd name="T2" fmla="*/ 736599 w 531"/>
              <a:gd name="T3" fmla="*/ 63500 h 280"/>
              <a:gd name="T4" fmla="*/ 655637 w 531"/>
              <a:gd name="T5" fmla="*/ 50800 h 280"/>
              <a:gd name="T6" fmla="*/ 588962 w 531"/>
              <a:gd name="T7" fmla="*/ 63500 h 280"/>
              <a:gd name="T8" fmla="*/ 482600 w 531"/>
              <a:gd name="T9" fmla="*/ 0 h 280"/>
              <a:gd name="T10" fmla="*/ 415925 w 531"/>
              <a:gd name="T11" fmla="*/ 0 h 280"/>
              <a:gd name="T12" fmla="*/ 334962 w 531"/>
              <a:gd name="T13" fmla="*/ 50800 h 280"/>
              <a:gd name="T14" fmla="*/ 334962 w 531"/>
              <a:gd name="T15" fmla="*/ 63500 h 280"/>
              <a:gd name="T16" fmla="*/ 347662 w 531"/>
              <a:gd name="T17" fmla="*/ 114300 h 280"/>
              <a:gd name="T18" fmla="*/ 347662 w 531"/>
              <a:gd name="T19" fmla="*/ 165100 h 280"/>
              <a:gd name="T20" fmla="*/ 334962 w 531"/>
              <a:gd name="T21" fmla="*/ 203200 h 280"/>
              <a:gd name="T22" fmla="*/ 307975 w 531"/>
              <a:gd name="T23" fmla="*/ 203200 h 280"/>
              <a:gd name="T24" fmla="*/ 254000 w 531"/>
              <a:gd name="T25" fmla="*/ 203200 h 280"/>
              <a:gd name="T26" fmla="*/ 174625 w 531"/>
              <a:gd name="T27" fmla="*/ 127000 h 280"/>
              <a:gd name="T28" fmla="*/ 120650 w 531"/>
              <a:gd name="T29" fmla="*/ 101600 h 280"/>
              <a:gd name="T30" fmla="*/ 68262 w 531"/>
              <a:gd name="T31" fmla="*/ 139700 h 280"/>
              <a:gd name="T32" fmla="*/ 26987 w 531"/>
              <a:gd name="T33" fmla="*/ 254000 h 280"/>
              <a:gd name="T34" fmla="*/ 0 w 531"/>
              <a:gd name="T35" fmla="*/ 304800 h 280"/>
              <a:gd name="T36" fmla="*/ 0 w 531"/>
              <a:gd name="T37" fmla="*/ 355600 h 280"/>
              <a:gd name="T38" fmla="*/ 14287 w 531"/>
              <a:gd name="T39" fmla="*/ 444500 h 280"/>
              <a:gd name="T40" fmla="*/ 53975 w 531"/>
              <a:gd name="T41" fmla="*/ 406400 h 280"/>
              <a:gd name="T42" fmla="*/ 147637 w 531"/>
              <a:gd name="T43" fmla="*/ 355600 h 280"/>
              <a:gd name="T44" fmla="*/ 241300 w 531"/>
              <a:gd name="T45" fmla="*/ 355600 h 280"/>
              <a:gd name="T46" fmla="*/ 307975 w 531"/>
              <a:gd name="T47" fmla="*/ 342900 h 280"/>
              <a:gd name="T48" fmla="*/ 374650 w 531"/>
              <a:gd name="T49" fmla="*/ 355600 h 280"/>
              <a:gd name="T50" fmla="*/ 455612 w 531"/>
              <a:gd name="T51" fmla="*/ 304800 h 280"/>
              <a:gd name="T52" fmla="*/ 468312 w 531"/>
              <a:gd name="T53" fmla="*/ 330200 h 280"/>
              <a:gd name="T54" fmla="*/ 549275 w 531"/>
              <a:gd name="T55" fmla="*/ 342900 h 280"/>
              <a:gd name="T56" fmla="*/ 603250 w 531"/>
              <a:gd name="T57" fmla="*/ 368300 h 280"/>
              <a:gd name="T58" fmla="*/ 642937 w 531"/>
              <a:gd name="T59" fmla="*/ 393700 h 280"/>
              <a:gd name="T60" fmla="*/ 682624 w 531"/>
              <a:gd name="T61" fmla="*/ 393700 h 280"/>
              <a:gd name="T62" fmla="*/ 722312 w 531"/>
              <a:gd name="T63" fmla="*/ 368300 h 280"/>
              <a:gd name="T64" fmla="*/ 790574 w 531"/>
              <a:gd name="T65" fmla="*/ 368300 h 280"/>
              <a:gd name="T66" fmla="*/ 842962 w 531"/>
              <a:gd name="T67" fmla="*/ 279400 h 280"/>
              <a:gd name="T68" fmla="*/ 803274 w 531"/>
              <a:gd name="T69" fmla="*/ 177800 h 280"/>
              <a:gd name="T70" fmla="*/ 749299 w 531"/>
              <a:gd name="T71" fmla="*/ 127000 h 28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1"/>
              <a:gd name="T109" fmla="*/ 0 h 280"/>
              <a:gd name="T110" fmla="*/ 531 w 531"/>
              <a:gd name="T111" fmla="*/ 280 h 28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1" h="280">
                <a:moveTo>
                  <a:pt x="472" y="80"/>
                </a:moveTo>
                <a:lnTo>
                  <a:pt x="464" y="40"/>
                </a:lnTo>
                <a:lnTo>
                  <a:pt x="413" y="32"/>
                </a:lnTo>
                <a:lnTo>
                  <a:pt x="371" y="40"/>
                </a:lnTo>
                <a:lnTo>
                  <a:pt x="304" y="0"/>
                </a:lnTo>
                <a:lnTo>
                  <a:pt x="262" y="0"/>
                </a:lnTo>
                <a:lnTo>
                  <a:pt x="211" y="32"/>
                </a:lnTo>
                <a:lnTo>
                  <a:pt x="211" y="40"/>
                </a:lnTo>
                <a:lnTo>
                  <a:pt x="219" y="72"/>
                </a:lnTo>
                <a:lnTo>
                  <a:pt x="219" y="104"/>
                </a:lnTo>
                <a:lnTo>
                  <a:pt x="211" y="128"/>
                </a:lnTo>
                <a:lnTo>
                  <a:pt x="194" y="128"/>
                </a:lnTo>
                <a:lnTo>
                  <a:pt x="160" y="128"/>
                </a:lnTo>
                <a:lnTo>
                  <a:pt x="110" y="80"/>
                </a:lnTo>
                <a:lnTo>
                  <a:pt x="76" y="64"/>
                </a:lnTo>
                <a:lnTo>
                  <a:pt x="43" y="88"/>
                </a:lnTo>
                <a:lnTo>
                  <a:pt x="17" y="160"/>
                </a:lnTo>
                <a:lnTo>
                  <a:pt x="0" y="192"/>
                </a:lnTo>
                <a:lnTo>
                  <a:pt x="0" y="224"/>
                </a:lnTo>
                <a:lnTo>
                  <a:pt x="9" y="280"/>
                </a:lnTo>
                <a:lnTo>
                  <a:pt x="34" y="256"/>
                </a:lnTo>
                <a:lnTo>
                  <a:pt x="93" y="224"/>
                </a:lnTo>
                <a:lnTo>
                  <a:pt x="152" y="224"/>
                </a:lnTo>
                <a:lnTo>
                  <a:pt x="194" y="216"/>
                </a:lnTo>
                <a:lnTo>
                  <a:pt x="236" y="224"/>
                </a:lnTo>
                <a:lnTo>
                  <a:pt x="287" y="192"/>
                </a:lnTo>
                <a:lnTo>
                  <a:pt x="295" y="208"/>
                </a:lnTo>
                <a:lnTo>
                  <a:pt x="346" y="216"/>
                </a:lnTo>
                <a:lnTo>
                  <a:pt x="380" y="232"/>
                </a:lnTo>
                <a:lnTo>
                  <a:pt x="405" y="248"/>
                </a:lnTo>
                <a:lnTo>
                  <a:pt x="430" y="248"/>
                </a:lnTo>
                <a:lnTo>
                  <a:pt x="455" y="232"/>
                </a:lnTo>
                <a:lnTo>
                  <a:pt x="498" y="232"/>
                </a:lnTo>
                <a:lnTo>
                  <a:pt x="531" y="176"/>
                </a:lnTo>
                <a:lnTo>
                  <a:pt x="506" y="112"/>
                </a:lnTo>
                <a:lnTo>
                  <a:pt x="472" y="80"/>
                </a:lnTo>
                <a:close/>
              </a:path>
            </a:pathLst>
          </a:custGeom>
          <a:solidFill>
            <a:srgbClr val="00A0C6"/>
          </a:solidFill>
          <a:ln w="9525">
            <a:noFill/>
            <a:round/>
            <a:headEnd/>
            <a:tailEnd/>
          </a:ln>
        </p:spPr>
        <p:txBody>
          <a:bodyPr/>
          <a:lstStyle/>
          <a:p>
            <a:endParaRPr lang="it-IT"/>
          </a:p>
        </p:txBody>
      </p:sp>
      <p:sp>
        <p:nvSpPr>
          <p:cNvPr id="17498" name="Freeform 91"/>
          <p:cNvSpPr>
            <a:spLocks/>
          </p:cNvSpPr>
          <p:nvPr/>
        </p:nvSpPr>
        <p:spPr bwMode="auto">
          <a:xfrm>
            <a:off x="7600950" y="2876550"/>
            <a:ext cx="1150938" cy="952500"/>
          </a:xfrm>
          <a:custGeom>
            <a:avLst/>
            <a:gdLst>
              <a:gd name="T0" fmla="*/ 1042988 w 725"/>
              <a:gd name="T1" fmla="*/ 508000 h 600"/>
              <a:gd name="T2" fmla="*/ 1017588 w 725"/>
              <a:gd name="T3" fmla="*/ 444500 h 600"/>
              <a:gd name="T4" fmla="*/ 1123950 w 725"/>
              <a:gd name="T5" fmla="*/ 406400 h 600"/>
              <a:gd name="T6" fmla="*/ 1111250 w 725"/>
              <a:gd name="T7" fmla="*/ 330200 h 600"/>
              <a:gd name="T8" fmla="*/ 990600 w 725"/>
              <a:gd name="T9" fmla="*/ 266700 h 600"/>
              <a:gd name="T10" fmla="*/ 869950 w 725"/>
              <a:gd name="T11" fmla="*/ 215900 h 600"/>
              <a:gd name="T12" fmla="*/ 815975 w 725"/>
              <a:gd name="T13" fmla="*/ 165100 h 600"/>
              <a:gd name="T14" fmla="*/ 803275 w 725"/>
              <a:gd name="T15" fmla="*/ 63500 h 600"/>
              <a:gd name="T16" fmla="*/ 695325 w 725"/>
              <a:gd name="T17" fmla="*/ 12700 h 600"/>
              <a:gd name="T18" fmla="*/ 601663 w 725"/>
              <a:gd name="T19" fmla="*/ 25400 h 600"/>
              <a:gd name="T20" fmla="*/ 522288 w 725"/>
              <a:gd name="T21" fmla="*/ 25400 h 600"/>
              <a:gd name="T22" fmla="*/ 441325 w 725"/>
              <a:gd name="T23" fmla="*/ 0 h 600"/>
              <a:gd name="T24" fmla="*/ 320675 w 725"/>
              <a:gd name="T25" fmla="*/ 101600 h 600"/>
              <a:gd name="T26" fmla="*/ 295275 w 725"/>
              <a:gd name="T27" fmla="*/ 139700 h 600"/>
              <a:gd name="T28" fmla="*/ 334963 w 725"/>
              <a:gd name="T29" fmla="*/ 203200 h 600"/>
              <a:gd name="T30" fmla="*/ 280988 w 725"/>
              <a:gd name="T31" fmla="*/ 241300 h 600"/>
              <a:gd name="T32" fmla="*/ 227013 w 725"/>
              <a:gd name="T33" fmla="*/ 292100 h 600"/>
              <a:gd name="T34" fmla="*/ 227013 w 725"/>
              <a:gd name="T35" fmla="*/ 393700 h 600"/>
              <a:gd name="T36" fmla="*/ 214313 w 725"/>
              <a:gd name="T37" fmla="*/ 431800 h 600"/>
              <a:gd name="T38" fmla="*/ 120650 w 725"/>
              <a:gd name="T39" fmla="*/ 469900 h 600"/>
              <a:gd name="T40" fmla="*/ 107950 w 725"/>
              <a:gd name="T41" fmla="*/ 520700 h 600"/>
              <a:gd name="T42" fmla="*/ 0 w 725"/>
              <a:gd name="T43" fmla="*/ 546100 h 600"/>
              <a:gd name="T44" fmla="*/ 93663 w 725"/>
              <a:gd name="T45" fmla="*/ 736600 h 600"/>
              <a:gd name="T46" fmla="*/ 26988 w 725"/>
              <a:gd name="T47" fmla="*/ 850900 h 600"/>
              <a:gd name="T48" fmla="*/ 93663 w 725"/>
              <a:gd name="T49" fmla="*/ 952500 h 600"/>
              <a:gd name="T50" fmla="*/ 147638 w 725"/>
              <a:gd name="T51" fmla="*/ 952500 h 600"/>
              <a:gd name="T52" fmla="*/ 241300 w 725"/>
              <a:gd name="T53" fmla="*/ 876300 h 600"/>
              <a:gd name="T54" fmla="*/ 481013 w 725"/>
              <a:gd name="T55" fmla="*/ 850900 h 600"/>
              <a:gd name="T56" fmla="*/ 628650 w 725"/>
              <a:gd name="T57" fmla="*/ 876300 h 600"/>
              <a:gd name="T58" fmla="*/ 722313 w 725"/>
              <a:gd name="T59" fmla="*/ 838200 h 600"/>
              <a:gd name="T60" fmla="*/ 815975 w 725"/>
              <a:gd name="T61" fmla="*/ 812800 h 600"/>
              <a:gd name="T62" fmla="*/ 923925 w 725"/>
              <a:gd name="T63" fmla="*/ 800100 h 600"/>
              <a:gd name="T64" fmla="*/ 990600 w 725"/>
              <a:gd name="T65" fmla="*/ 774700 h 600"/>
              <a:gd name="T66" fmla="*/ 1111250 w 725"/>
              <a:gd name="T67" fmla="*/ 635000 h 600"/>
              <a:gd name="T68" fmla="*/ 1042988 w 725"/>
              <a:gd name="T69" fmla="*/ 546100 h 6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25"/>
              <a:gd name="T106" fmla="*/ 0 h 600"/>
              <a:gd name="T107" fmla="*/ 725 w 725"/>
              <a:gd name="T108" fmla="*/ 600 h 60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25" h="600">
                <a:moveTo>
                  <a:pt x="657" y="344"/>
                </a:moveTo>
                <a:lnTo>
                  <a:pt x="657" y="320"/>
                </a:lnTo>
                <a:lnTo>
                  <a:pt x="632" y="304"/>
                </a:lnTo>
                <a:lnTo>
                  <a:pt x="641" y="280"/>
                </a:lnTo>
                <a:lnTo>
                  <a:pt x="691" y="272"/>
                </a:lnTo>
                <a:lnTo>
                  <a:pt x="708" y="256"/>
                </a:lnTo>
                <a:lnTo>
                  <a:pt x="725" y="232"/>
                </a:lnTo>
                <a:lnTo>
                  <a:pt x="700" y="208"/>
                </a:lnTo>
                <a:lnTo>
                  <a:pt x="632" y="192"/>
                </a:lnTo>
                <a:lnTo>
                  <a:pt x="624" y="168"/>
                </a:lnTo>
                <a:lnTo>
                  <a:pt x="582" y="160"/>
                </a:lnTo>
                <a:lnTo>
                  <a:pt x="548" y="136"/>
                </a:lnTo>
                <a:lnTo>
                  <a:pt x="548" y="120"/>
                </a:lnTo>
                <a:lnTo>
                  <a:pt x="514" y="104"/>
                </a:lnTo>
                <a:lnTo>
                  <a:pt x="514" y="72"/>
                </a:lnTo>
                <a:lnTo>
                  <a:pt x="506" y="40"/>
                </a:lnTo>
                <a:lnTo>
                  <a:pt x="472" y="16"/>
                </a:lnTo>
                <a:lnTo>
                  <a:pt x="438" y="8"/>
                </a:lnTo>
                <a:lnTo>
                  <a:pt x="396" y="32"/>
                </a:lnTo>
                <a:lnTo>
                  <a:pt x="379" y="16"/>
                </a:lnTo>
                <a:lnTo>
                  <a:pt x="346" y="8"/>
                </a:lnTo>
                <a:lnTo>
                  <a:pt x="329" y="16"/>
                </a:lnTo>
                <a:lnTo>
                  <a:pt x="303" y="0"/>
                </a:lnTo>
                <a:lnTo>
                  <a:pt x="278" y="0"/>
                </a:lnTo>
                <a:lnTo>
                  <a:pt x="245" y="64"/>
                </a:lnTo>
                <a:lnTo>
                  <a:pt x="202" y="64"/>
                </a:lnTo>
                <a:lnTo>
                  <a:pt x="177" y="80"/>
                </a:lnTo>
                <a:lnTo>
                  <a:pt x="186" y="88"/>
                </a:lnTo>
                <a:lnTo>
                  <a:pt x="186" y="120"/>
                </a:lnTo>
                <a:lnTo>
                  <a:pt x="211" y="128"/>
                </a:lnTo>
                <a:lnTo>
                  <a:pt x="202" y="144"/>
                </a:lnTo>
                <a:lnTo>
                  <a:pt x="177" y="152"/>
                </a:lnTo>
                <a:lnTo>
                  <a:pt x="169" y="176"/>
                </a:lnTo>
                <a:lnTo>
                  <a:pt x="143" y="184"/>
                </a:lnTo>
                <a:lnTo>
                  <a:pt x="143" y="216"/>
                </a:lnTo>
                <a:lnTo>
                  <a:pt x="143" y="248"/>
                </a:lnTo>
                <a:lnTo>
                  <a:pt x="160" y="280"/>
                </a:lnTo>
                <a:lnTo>
                  <a:pt x="135" y="272"/>
                </a:lnTo>
                <a:lnTo>
                  <a:pt x="110" y="288"/>
                </a:lnTo>
                <a:lnTo>
                  <a:pt x="76" y="296"/>
                </a:lnTo>
                <a:lnTo>
                  <a:pt x="84" y="320"/>
                </a:lnTo>
                <a:lnTo>
                  <a:pt x="68" y="328"/>
                </a:lnTo>
                <a:lnTo>
                  <a:pt x="34" y="320"/>
                </a:lnTo>
                <a:lnTo>
                  <a:pt x="0" y="344"/>
                </a:lnTo>
                <a:lnTo>
                  <a:pt x="17" y="384"/>
                </a:lnTo>
                <a:lnTo>
                  <a:pt x="59" y="464"/>
                </a:lnTo>
                <a:lnTo>
                  <a:pt x="17" y="512"/>
                </a:lnTo>
                <a:lnTo>
                  <a:pt x="17" y="536"/>
                </a:lnTo>
                <a:lnTo>
                  <a:pt x="51" y="544"/>
                </a:lnTo>
                <a:lnTo>
                  <a:pt x="59" y="600"/>
                </a:lnTo>
                <a:lnTo>
                  <a:pt x="93" y="600"/>
                </a:lnTo>
                <a:lnTo>
                  <a:pt x="110" y="576"/>
                </a:lnTo>
                <a:lnTo>
                  <a:pt x="152" y="552"/>
                </a:lnTo>
                <a:lnTo>
                  <a:pt x="211" y="544"/>
                </a:lnTo>
                <a:lnTo>
                  <a:pt x="303" y="536"/>
                </a:lnTo>
                <a:lnTo>
                  <a:pt x="362" y="528"/>
                </a:lnTo>
                <a:lnTo>
                  <a:pt x="396" y="552"/>
                </a:lnTo>
                <a:lnTo>
                  <a:pt x="421" y="528"/>
                </a:lnTo>
                <a:lnTo>
                  <a:pt x="455" y="528"/>
                </a:lnTo>
                <a:lnTo>
                  <a:pt x="489" y="544"/>
                </a:lnTo>
                <a:lnTo>
                  <a:pt x="514" y="512"/>
                </a:lnTo>
                <a:lnTo>
                  <a:pt x="539" y="528"/>
                </a:lnTo>
                <a:lnTo>
                  <a:pt x="582" y="504"/>
                </a:lnTo>
                <a:lnTo>
                  <a:pt x="632" y="520"/>
                </a:lnTo>
                <a:lnTo>
                  <a:pt x="624" y="488"/>
                </a:lnTo>
                <a:lnTo>
                  <a:pt x="641" y="424"/>
                </a:lnTo>
                <a:lnTo>
                  <a:pt x="700" y="400"/>
                </a:lnTo>
                <a:lnTo>
                  <a:pt x="674" y="368"/>
                </a:lnTo>
                <a:lnTo>
                  <a:pt x="657" y="344"/>
                </a:lnTo>
                <a:close/>
              </a:path>
            </a:pathLst>
          </a:custGeom>
          <a:noFill/>
          <a:ln w="12700">
            <a:solidFill>
              <a:srgbClr val="000000"/>
            </a:solidFill>
            <a:round/>
            <a:headEnd/>
            <a:tailEnd/>
          </a:ln>
        </p:spPr>
        <p:txBody>
          <a:bodyPr/>
          <a:lstStyle/>
          <a:p>
            <a:endParaRPr lang="it-IT"/>
          </a:p>
        </p:txBody>
      </p:sp>
      <p:sp>
        <p:nvSpPr>
          <p:cNvPr id="17499" name="Freeform 92"/>
          <p:cNvSpPr>
            <a:spLocks/>
          </p:cNvSpPr>
          <p:nvPr/>
        </p:nvSpPr>
        <p:spPr bwMode="auto">
          <a:xfrm>
            <a:off x="7199313" y="2609850"/>
            <a:ext cx="842962" cy="444500"/>
          </a:xfrm>
          <a:custGeom>
            <a:avLst/>
            <a:gdLst>
              <a:gd name="T0" fmla="*/ 749299 w 531"/>
              <a:gd name="T1" fmla="*/ 127000 h 280"/>
              <a:gd name="T2" fmla="*/ 736599 w 531"/>
              <a:gd name="T3" fmla="*/ 63500 h 280"/>
              <a:gd name="T4" fmla="*/ 655637 w 531"/>
              <a:gd name="T5" fmla="*/ 50800 h 280"/>
              <a:gd name="T6" fmla="*/ 588962 w 531"/>
              <a:gd name="T7" fmla="*/ 63500 h 280"/>
              <a:gd name="T8" fmla="*/ 482600 w 531"/>
              <a:gd name="T9" fmla="*/ 0 h 280"/>
              <a:gd name="T10" fmla="*/ 415925 w 531"/>
              <a:gd name="T11" fmla="*/ 0 h 280"/>
              <a:gd name="T12" fmla="*/ 334962 w 531"/>
              <a:gd name="T13" fmla="*/ 50800 h 280"/>
              <a:gd name="T14" fmla="*/ 334962 w 531"/>
              <a:gd name="T15" fmla="*/ 63500 h 280"/>
              <a:gd name="T16" fmla="*/ 347662 w 531"/>
              <a:gd name="T17" fmla="*/ 114300 h 280"/>
              <a:gd name="T18" fmla="*/ 347662 w 531"/>
              <a:gd name="T19" fmla="*/ 165100 h 280"/>
              <a:gd name="T20" fmla="*/ 334962 w 531"/>
              <a:gd name="T21" fmla="*/ 203200 h 280"/>
              <a:gd name="T22" fmla="*/ 307975 w 531"/>
              <a:gd name="T23" fmla="*/ 203200 h 280"/>
              <a:gd name="T24" fmla="*/ 254000 w 531"/>
              <a:gd name="T25" fmla="*/ 203200 h 280"/>
              <a:gd name="T26" fmla="*/ 174625 w 531"/>
              <a:gd name="T27" fmla="*/ 127000 h 280"/>
              <a:gd name="T28" fmla="*/ 120650 w 531"/>
              <a:gd name="T29" fmla="*/ 101600 h 280"/>
              <a:gd name="T30" fmla="*/ 68262 w 531"/>
              <a:gd name="T31" fmla="*/ 139700 h 280"/>
              <a:gd name="T32" fmla="*/ 26987 w 531"/>
              <a:gd name="T33" fmla="*/ 254000 h 280"/>
              <a:gd name="T34" fmla="*/ 0 w 531"/>
              <a:gd name="T35" fmla="*/ 304800 h 280"/>
              <a:gd name="T36" fmla="*/ 0 w 531"/>
              <a:gd name="T37" fmla="*/ 355600 h 280"/>
              <a:gd name="T38" fmla="*/ 14287 w 531"/>
              <a:gd name="T39" fmla="*/ 444500 h 280"/>
              <a:gd name="T40" fmla="*/ 53975 w 531"/>
              <a:gd name="T41" fmla="*/ 406400 h 280"/>
              <a:gd name="T42" fmla="*/ 147637 w 531"/>
              <a:gd name="T43" fmla="*/ 355600 h 280"/>
              <a:gd name="T44" fmla="*/ 241300 w 531"/>
              <a:gd name="T45" fmla="*/ 355600 h 280"/>
              <a:gd name="T46" fmla="*/ 307975 w 531"/>
              <a:gd name="T47" fmla="*/ 342900 h 280"/>
              <a:gd name="T48" fmla="*/ 374650 w 531"/>
              <a:gd name="T49" fmla="*/ 355600 h 280"/>
              <a:gd name="T50" fmla="*/ 455612 w 531"/>
              <a:gd name="T51" fmla="*/ 304800 h 280"/>
              <a:gd name="T52" fmla="*/ 468312 w 531"/>
              <a:gd name="T53" fmla="*/ 330200 h 280"/>
              <a:gd name="T54" fmla="*/ 549275 w 531"/>
              <a:gd name="T55" fmla="*/ 342900 h 280"/>
              <a:gd name="T56" fmla="*/ 603250 w 531"/>
              <a:gd name="T57" fmla="*/ 368300 h 280"/>
              <a:gd name="T58" fmla="*/ 642937 w 531"/>
              <a:gd name="T59" fmla="*/ 393700 h 280"/>
              <a:gd name="T60" fmla="*/ 682624 w 531"/>
              <a:gd name="T61" fmla="*/ 393700 h 280"/>
              <a:gd name="T62" fmla="*/ 722312 w 531"/>
              <a:gd name="T63" fmla="*/ 368300 h 280"/>
              <a:gd name="T64" fmla="*/ 790574 w 531"/>
              <a:gd name="T65" fmla="*/ 368300 h 280"/>
              <a:gd name="T66" fmla="*/ 842962 w 531"/>
              <a:gd name="T67" fmla="*/ 279400 h 280"/>
              <a:gd name="T68" fmla="*/ 803274 w 531"/>
              <a:gd name="T69" fmla="*/ 177800 h 280"/>
              <a:gd name="T70" fmla="*/ 749299 w 531"/>
              <a:gd name="T71" fmla="*/ 127000 h 28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1"/>
              <a:gd name="T109" fmla="*/ 0 h 280"/>
              <a:gd name="T110" fmla="*/ 531 w 531"/>
              <a:gd name="T111" fmla="*/ 280 h 28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1" h="280">
                <a:moveTo>
                  <a:pt x="472" y="80"/>
                </a:moveTo>
                <a:lnTo>
                  <a:pt x="464" y="40"/>
                </a:lnTo>
                <a:lnTo>
                  <a:pt x="413" y="32"/>
                </a:lnTo>
                <a:lnTo>
                  <a:pt x="371" y="40"/>
                </a:lnTo>
                <a:lnTo>
                  <a:pt x="304" y="0"/>
                </a:lnTo>
                <a:lnTo>
                  <a:pt x="262" y="0"/>
                </a:lnTo>
                <a:lnTo>
                  <a:pt x="211" y="32"/>
                </a:lnTo>
                <a:lnTo>
                  <a:pt x="211" y="40"/>
                </a:lnTo>
                <a:lnTo>
                  <a:pt x="219" y="72"/>
                </a:lnTo>
                <a:lnTo>
                  <a:pt x="219" y="104"/>
                </a:lnTo>
                <a:lnTo>
                  <a:pt x="211" y="128"/>
                </a:lnTo>
                <a:lnTo>
                  <a:pt x="194" y="128"/>
                </a:lnTo>
                <a:lnTo>
                  <a:pt x="160" y="128"/>
                </a:lnTo>
                <a:lnTo>
                  <a:pt x="110" y="80"/>
                </a:lnTo>
                <a:lnTo>
                  <a:pt x="76" y="64"/>
                </a:lnTo>
                <a:lnTo>
                  <a:pt x="43" y="88"/>
                </a:lnTo>
                <a:lnTo>
                  <a:pt x="17" y="160"/>
                </a:lnTo>
                <a:lnTo>
                  <a:pt x="0" y="192"/>
                </a:lnTo>
                <a:lnTo>
                  <a:pt x="0" y="224"/>
                </a:lnTo>
                <a:lnTo>
                  <a:pt x="9" y="280"/>
                </a:lnTo>
                <a:lnTo>
                  <a:pt x="34" y="256"/>
                </a:lnTo>
                <a:lnTo>
                  <a:pt x="93" y="224"/>
                </a:lnTo>
                <a:lnTo>
                  <a:pt x="152" y="224"/>
                </a:lnTo>
                <a:lnTo>
                  <a:pt x="194" y="216"/>
                </a:lnTo>
                <a:lnTo>
                  <a:pt x="236" y="224"/>
                </a:lnTo>
                <a:lnTo>
                  <a:pt x="287" y="192"/>
                </a:lnTo>
                <a:lnTo>
                  <a:pt x="295" y="208"/>
                </a:lnTo>
                <a:lnTo>
                  <a:pt x="346" y="216"/>
                </a:lnTo>
                <a:lnTo>
                  <a:pt x="380" y="232"/>
                </a:lnTo>
                <a:lnTo>
                  <a:pt x="405" y="248"/>
                </a:lnTo>
                <a:lnTo>
                  <a:pt x="430" y="248"/>
                </a:lnTo>
                <a:lnTo>
                  <a:pt x="455" y="232"/>
                </a:lnTo>
                <a:lnTo>
                  <a:pt x="498" y="232"/>
                </a:lnTo>
                <a:lnTo>
                  <a:pt x="531" y="176"/>
                </a:lnTo>
                <a:lnTo>
                  <a:pt x="506" y="112"/>
                </a:lnTo>
                <a:lnTo>
                  <a:pt x="472" y="80"/>
                </a:lnTo>
                <a:close/>
              </a:path>
            </a:pathLst>
          </a:custGeom>
          <a:noFill/>
          <a:ln w="12700">
            <a:solidFill>
              <a:srgbClr val="000000"/>
            </a:solidFill>
            <a:round/>
            <a:headEnd/>
            <a:tailEnd/>
          </a:ln>
        </p:spPr>
        <p:txBody>
          <a:bodyPr/>
          <a:lstStyle/>
          <a:p>
            <a:endParaRPr lang="it-IT"/>
          </a:p>
        </p:txBody>
      </p:sp>
      <p:sp>
        <p:nvSpPr>
          <p:cNvPr id="17500" name="Freeform 93"/>
          <p:cNvSpPr>
            <a:spLocks/>
          </p:cNvSpPr>
          <p:nvPr/>
        </p:nvSpPr>
        <p:spPr bwMode="auto">
          <a:xfrm>
            <a:off x="7373938" y="2292350"/>
            <a:ext cx="534987" cy="393700"/>
          </a:xfrm>
          <a:custGeom>
            <a:avLst/>
            <a:gdLst>
              <a:gd name="T0" fmla="*/ 468312 w 337"/>
              <a:gd name="T1" fmla="*/ 203200 h 248"/>
              <a:gd name="T2" fmla="*/ 468312 w 337"/>
              <a:gd name="T3" fmla="*/ 101600 h 248"/>
              <a:gd name="T4" fmla="*/ 468312 w 337"/>
              <a:gd name="T5" fmla="*/ 25400 h 248"/>
              <a:gd name="T6" fmla="*/ 454025 w 337"/>
              <a:gd name="T7" fmla="*/ 0 h 248"/>
              <a:gd name="T8" fmla="*/ 374650 w 337"/>
              <a:gd name="T9" fmla="*/ 12700 h 248"/>
              <a:gd name="T10" fmla="*/ 200025 w 337"/>
              <a:gd name="T11" fmla="*/ 25400 h 248"/>
              <a:gd name="T12" fmla="*/ 106362 w 337"/>
              <a:gd name="T13" fmla="*/ 63500 h 248"/>
              <a:gd name="T14" fmla="*/ 39687 w 337"/>
              <a:gd name="T15" fmla="*/ 101600 h 248"/>
              <a:gd name="T16" fmla="*/ 12700 w 337"/>
              <a:gd name="T17" fmla="*/ 139700 h 248"/>
              <a:gd name="T18" fmla="*/ 0 w 337"/>
              <a:gd name="T19" fmla="*/ 177800 h 248"/>
              <a:gd name="T20" fmla="*/ 39687 w 337"/>
              <a:gd name="T21" fmla="*/ 203200 h 248"/>
              <a:gd name="T22" fmla="*/ 26987 w 337"/>
              <a:gd name="T23" fmla="*/ 241300 h 248"/>
              <a:gd name="T24" fmla="*/ 39687 w 337"/>
              <a:gd name="T25" fmla="*/ 279400 h 248"/>
              <a:gd name="T26" fmla="*/ 66675 w 337"/>
              <a:gd name="T27" fmla="*/ 292100 h 248"/>
              <a:gd name="T28" fmla="*/ 106362 w 337"/>
              <a:gd name="T29" fmla="*/ 292100 h 248"/>
              <a:gd name="T30" fmla="*/ 147637 w 337"/>
              <a:gd name="T31" fmla="*/ 279400 h 248"/>
              <a:gd name="T32" fmla="*/ 160337 w 337"/>
              <a:gd name="T33" fmla="*/ 381000 h 248"/>
              <a:gd name="T34" fmla="*/ 241300 w 337"/>
              <a:gd name="T35" fmla="*/ 330200 h 248"/>
              <a:gd name="T36" fmla="*/ 307975 w 337"/>
              <a:gd name="T37" fmla="*/ 330200 h 248"/>
              <a:gd name="T38" fmla="*/ 414337 w 337"/>
              <a:gd name="T39" fmla="*/ 393700 h 248"/>
              <a:gd name="T40" fmla="*/ 481012 w 337"/>
              <a:gd name="T41" fmla="*/ 381000 h 248"/>
              <a:gd name="T42" fmla="*/ 508000 w 337"/>
              <a:gd name="T43" fmla="*/ 381000 h 248"/>
              <a:gd name="T44" fmla="*/ 534987 w 337"/>
              <a:gd name="T45" fmla="*/ 279400 h 248"/>
              <a:gd name="T46" fmla="*/ 468312 w 337"/>
              <a:gd name="T47" fmla="*/ 203200 h 24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248"/>
              <a:gd name="T74" fmla="*/ 337 w 337"/>
              <a:gd name="T75" fmla="*/ 248 h 24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248">
                <a:moveTo>
                  <a:pt x="295" y="128"/>
                </a:moveTo>
                <a:lnTo>
                  <a:pt x="295" y="64"/>
                </a:lnTo>
                <a:lnTo>
                  <a:pt x="295" y="16"/>
                </a:lnTo>
                <a:lnTo>
                  <a:pt x="286" y="0"/>
                </a:lnTo>
                <a:lnTo>
                  <a:pt x="236" y="8"/>
                </a:lnTo>
                <a:lnTo>
                  <a:pt x="126" y="16"/>
                </a:lnTo>
                <a:lnTo>
                  <a:pt x="67" y="40"/>
                </a:lnTo>
                <a:lnTo>
                  <a:pt x="25" y="64"/>
                </a:lnTo>
                <a:lnTo>
                  <a:pt x="8" y="88"/>
                </a:lnTo>
                <a:lnTo>
                  <a:pt x="0" y="112"/>
                </a:lnTo>
                <a:lnTo>
                  <a:pt x="25" y="128"/>
                </a:lnTo>
                <a:lnTo>
                  <a:pt x="17" y="152"/>
                </a:lnTo>
                <a:lnTo>
                  <a:pt x="25" y="176"/>
                </a:lnTo>
                <a:lnTo>
                  <a:pt x="42" y="184"/>
                </a:lnTo>
                <a:lnTo>
                  <a:pt x="67" y="184"/>
                </a:lnTo>
                <a:lnTo>
                  <a:pt x="93" y="176"/>
                </a:lnTo>
                <a:lnTo>
                  <a:pt x="101" y="240"/>
                </a:lnTo>
                <a:lnTo>
                  <a:pt x="152" y="208"/>
                </a:lnTo>
                <a:lnTo>
                  <a:pt x="194" y="208"/>
                </a:lnTo>
                <a:lnTo>
                  <a:pt x="261" y="248"/>
                </a:lnTo>
                <a:lnTo>
                  <a:pt x="303" y="240"/>
                </a:lnTo>
                <a:lnTo>
                  <a:pt x="320" y="240"/>
                </a:lnTo>
                <a:lnTo>
                  <a:pt x="337" y="176"/>
                </a:lnTo>
                <a:lnTo>
                  <a:pt x="295" y="128"/>
                </a:lnTo>
                <a:close/>
              </a:path>
            </a:pathLst>
          </a:custGeom>
          <a:solidFill>
            <a:srgbClr val="00A0C6"/>
          </a:solidFill>
          <a:ln w="9525">
            <a:noFill/>
            <a:round/>
            <a:headEnd/>
            <a:tailEnd/>
          </a:ln>
        </p:spPr>
        <p:txBody>
          <a:bodyPr/>
          <a:lstStyle/>
          <a:p>
            <a:endParaRPr lang="it-IT"/>
          </a:p>
        </p:txBody>
      </p:sp>
      <p:sp>
        <p:nvSpPr>
          <p:cNvPr id="17501" name="Freeform 94"/>
          <p:cNvSpPr>
            <a:spLocks/>
          </p:cNvSpPr>
          <p:nvPr/>
        </p:nvSpPr>
        <p:spPr bwMode="auto">
          <a:xfrm>
            <a:off x="7386638" y="-19050"/>
            <a:ext cx="1779587" cy="3492500"/>
          </a:xfrm>
          <a:custGeom>
            <a:avLst/>
            <a:gdLst>
              <a:gd name="T0" fmla="*/ 1579562 w 1121"/>
              <a:gd name="T1" fmla="*/ 101600 h 2200"/>
              <a:gd name="T2" fmla="*/ 1592262 w 1121"/>
              <a:gd name="T3" fmla="*/ 254000 h 2200"/>
              <a:gd name="T4" fmla="*/ 1458912 w 1121"/>
              <a:gd name="T5" fmla="*/ 266700 h 2200"/>
              <a:gd name="T6" fmla="*/ 1392237 w 1121"/>
              <a:gd name="T7" fmla="*/ 266700 h 2200"/>
              <a:gd name="T8" fmla="*/ 1417637 w 1121"/>
              <a:gd name="T9" fmla="*/ 139700 h 2200"/>
              <a:gd name="T10" fmla="*/ 1350962 w 1121"/>
              <a:gd name="T11" fmla="*/ 25400 h 2200"/>
              <a:gd name="T12" fmla="*/ 1111250 w 1121"/>
              <a:gd name="T13" fmla="*/ 76200 h 2200"/>
              <a:gd name="T14" fmla="*/ 1284287 w 1121"/>
              <a:gd name="T15" fmla="*/ 279400 h 2200"/>
              <a:gd name="T16" fmla="*/ 1392237 w 1121"/>
              <a:gd name="T17" fmla="*/ 355600 h 2200"/>
              <a:gd name="T18" fmla="*/ 1350962 w 1121"/>
              <a:gd name="T19" fmla="*/ 482600 h 2200"/>
              <a:gd name="T20" fmla="*/ 1244599 w 1121"/>
              <a:gd name="T21" fmla="*/ 520700 h 2200"/>
              <a:gd name="T22" fmla="*/ 1150937 w 1121"/>
              <a:gd name="T23" fmla="*/ 711200 h 2200"/>
              <a:gd name="T24" fmla="*/ 1298574 w 1121"/>
              <a:gd name="T25" fmla="*/ 889000 h 2200"/>
              <a:gd name="T26" fmla="*/ 950912 w 1121"/>
              <a:gd name="T27" fmla="*/ 901700 h 2200"/>
              <a:gd name="T28" fmla="*/ 963612 w 1121"/>
              <a:gd name="T29" fmla="*/ 1016000 h 2200"/>
              <a:gd name="T30" fmla="*/ 1111250 w 1121"/>
              <a:gd name="T31" fmla="*/ 1054100 h 2200"/>
              <a:gd name="T32" fmla="*/ 1069975 w 1121"/>
              <a:gd name="T33" fmla="*/ 1130300 h 2200"/>
              <a:gd name="T34" fmla="*/ 869950 w 1121"/>
              <a:gd name="T35" fmla="*/ 1092200 h 2200"/>
              <a:gd name="T36" fmla="*/ 709612 w 1121"/>
              <a:gd name="T37" fmla="*/ 939800 h 2200"/>
              <a:gd name="T38" fmla="*/ 682625 w 1121"/>
              <a:gd name="T39" fmla="*/ 812800 h 2200"/>
              <a:gd name="T40" fmla="*/ 401637 w 1121"/>
              <a:gd name="T41" fmla="*/ 673100 h 2200"/>
              <a:gd name="T42" fmla="*/ 628650 w 1121"/>
              <a:gd name="T43" fmla="*/ 698500 h 2200"/>
              <a:gd name="T44" fmla="*/ 1044575 w 1121"/>
              <a:gd name="T45" fmla="*/ 660400 h 2200"/>
              <a:gd name="T46" fmla="*/ 1138237 w 1121"/>
              <a:gd name="T47" fmla="*/ 457200 h 2200"/>
              <a:gd name="T48" fmla="*/ 950912 w 1121"/>
              <a:gd name="T49" fmla="*/ 304800 h 2200"/>
              <a:gd name="T50" fmla="*/ 482600 w 1121"/>
              <a:gd name="T51" fmla="*/ 203200 h 2200"/>
              <a:gd name="T52" fmla="*/ 295275 w 1121"/>
              <a:gd name="T53" fmla="*/ 152400 h 2200"/>
              <a:gd name="T54" fmla="*/ 174625 w 1121"/>
              <a:gd name="T55" fmla="*/ 177800 h 2200"/>
              <a:gd name="T56" fmla="*/ 66675 w 1121"/>
              <a:gd name="T57" fmla="*/ 279400 h 2200"/>
              <a:gd name="T58" fmla="*/ 41275 w 1121"/>
              <a:gd name="T59" fmla="*/ 533400 h 2200"/>
              <a:gd name="T60" fmla="*/ 147637 w 1121"/>
              <a:gd name="T61" fmla="*/ 711200 h 2200"/>
              <a:gd name="T62" fmla="*/ 268287 w 1121"/>
              <a:gd name="T63" fmla="*/ 1041400 h 2200"/>
              <a:gd name="T64" fmla="*/ 455612 w 1121"/>
              <a:gd name="T65" fmla="*/ 1282700 h 2200"/>
              <a:gd name="T66" fmla="*/ 615950 w 1121"/>
              <a:gd name="T67" fmla="*/ 1498600 h 2200"/>
              <a:gd name="T68" fmla="*/ 455612 w 1121"/>
              <a:gd name="T69" fmla="*/ 1828800 h 2200"/>
              <a:gd name="T70" fmla="*/ 482600 w 1121"/>
              <a:gd name="T71" fmla="*/ 2006600 h 2200"/>
              <a:gd name="T72" fmla="*/ 628650 w 1121"/>
              <a:gd name="T73" fmla="*/ 2057400 h 2200"/>
              <a:gd name="T74" fmla="*/ 549275 w 1121"/>
              <a:gd name="T75" fmla="*/ 2082800 h 2200"/>
              <a:gd name="T76" fmla="*/ 455612 w 1121"/>
              <a:gd name="T77" fmla="*/ 2171700 h 2200"/>
              <a:gd name="T78" fmla="*/ 455612 w 1121"/>
              <a:gd name="T79" fmla="*/ 2235200 h 2200"/>
              <a:gd name="T80" fmla="*/ 522287 w 1121"/>
              <a:gd name="T81" fmla="*/ 2489200 h 2200"/>
              <a:gd name="T82" fmla="*/ 561975 w 1121"/>
              <a:gd name="T83" fmla="*/ 2667000 h 2200"/>
              <a:gd name="T84" fmla="*/ 655637 w 1121"/>
              <a:gd name="T85" fmla="*/ 2806700 h 2200"/>
              <a:gd name="T86" fmla="*/ 763587 w 1121"/>
              <a:gd name="T87" fmla="*/ 2819400 h 2200"/>
              <a:gd name="T88" fmla="*/ 909637 w 1121"/>
              <a:gd name="T89" fmla="*/ 2819400 h 2200"/>
              <a:gd name="T90" fmla="*/ 1030287 w 1121"/>
              <a:gd name="T91" fmla="*/ 2920999 h 2200"/>
              <a:gd name="T92" fmla="*/ 1084262 w 1121"/>
              <a:gd name="T93" fmla="*/ 3022599 h 2200"/>
              <a:gd name="T94" fmla="*/ 1217612 w 1121"/>
              <a:gd name="T95" fmla="*/ 3111499 h 2200"/>
              <a:gd name="T96" fmla="*/ 1338262 w 1121"/>
              <a:gd name="T97" fmla="*/ 3213099 h 2200"/>
              <a:gd name="T98" fmla="*/ 1217612 w 1121"/>
              <a:gd name="T99" fmla="*/ 3289300 h 2200"/>
              <a:gd name="T100" fmla="*/ 1284287 w 1121"/>
              <a:gd name="T101" fmla="*/ 3390900 h 2200"/>
              <a:gd name="T102" fmla="*/ 1392237 w 1121"/>
              <a:gd name="T103" fmla="*/ 3378200 h 2200"/>
              <a:gd name="T104" fmla="*/ 1604962 w 1121"/>
              <a:gd name="T105" fmla="*/ 3352800 h 2200"/>
              <a:gd name="T106" fmla="*/ 1673225 w 1121"/>
              <a:gd name="T107" fmla="*/ 3479800 h 2200"/>
              <a:gd name="T108" fmla="*/ 1766887 w 1121"/>
              <a:gd name="T109" fmla="*/ 2159000 h 2200"/>
              <a:gd name="T110" fmla="*/ 1609724 w 1121"/>
              <a:gd name="T111" fmla="*/ 20637 h 220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21"/>
              <a:gd name="T169" fmla="*/ 0 h 2200"/>
              <a:gd name="T170" fmla="*/ 1121 w 1121"/>
              <a:gd name="T171" fmla="*/ 2200 h 220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21" h="2200">
                <a:moveTo>
                  <a:pt x="1014" y="13"/>
                </a:moveTo>
                <a:lnTo>
                  <a:pt x="1011" y="6"/>
                </a:lnTo>
                <a:lnTo>
                  <a:pt x="995" y="64"/>
                </a:lnTo>
                <a:lnTo>
                  <a:pt x="1011" y="112"/>
                </a:lnTo>
                <a:lnTo>
                  <a:pt x="1011" y="136"/>
                </a:lnTo>
                <a:lnTo>
                  <a:pt x="1003" y="160"/>
                </a:lnTo>
                <a:lnTo>
                  <a:pt x="961" y="184"/>
                </a:lnTo>
                <a:lnTo>
                  <a:pt x="936" y="184"/>
                </a:lnTo>
                <a:lnTo>
                  <a:pt x="919" y="168"/>
                </a:lnTo>
                <a:lnTo>
                  <a:pt x="902" y="160"/>
                </a:lnTo>
                <a:lnTo>
                  <a:pt x="893" y="168"/>
                </a:lnTo>
                <a:lnTo>
                  <a:pt x="877" y="168"/>
                </a:lnTo>
                <a:lnTo>
                  <a:pt x="877" y="144"/>
                </a:lnTo>
                <a:lnTo>
                  <a:pt x="877" y="112"/>
                </a:lnTo>
                <a:lnTo>
                  <a:pt x="893" y="88"/>
                </a:lnTo>
                <a:lnTo>
                  <a:pt x="902" y="64"/>
                </a:lnTo>
                <a:lnTo>
                  <a:pt x="893" y="48"/>
                </a:lnTo>
                <a:lnTo>
                  <a:pt x="851" y="16"/>
                </a:lnTo>
                <a:lnTo>
                  <a:pt x="801" y="24"/>
                </a:lnTo>
                <a:lnTo>
                  <a:pt x="750" y="40"/>
                </a:lnTo>
                <a:lnTo>
                  <a:pt x="700" y="48"/>
                </a:lnTo>
                <a:lnTo>
                  <a:pt x="742" y="64"/>
                </a:lnTo>
                <a:lnTo>
                  <a:pt x="784" y="88"/>
                </a:lnTo>
                <a:lnTo>
                  <a:pt x="809" y="176"/>
                </a:lnTo>
                <a:lnTo>
                  <a:pt x="818" y="200"/>
                </a:lnTo>
                <a:lnTo>
                  <a:pt x="843" y="200"/>
                </a:lnTo>
                <a:lnTo>
                  <a:pt x="877" y="224"/>
                </a:lnTo>
                <a:lnTo>
                  <a:pt x="902" y="264"/>
                </a:lnTo>
                <a:lnTo>
                  <a:pt x="910" y="312"/>
                </a:lnTo>
                <a:lnTo>
                  <a:pt x="851" y="304"/>
                </a:lnTo>
                <a:lnTo>
                  <a:pt x="801" y="312"/>
                </a:lnTo>
                <a:lnTo>
                  <a:pt x="784" y="320"/>
                </a:lnTo>
                <a:lnTo>
                  <a:pt x="784" y="328"/>
                </a:lnTo>
                <a:lnTo>
                  <a:pt x="776" y="360"/>
                </a:lnTo>
                <a:lnTo>
                  <a:pt x="750" y="400"/>
                </a:lnTo>
                <a:lnTo>
                  <a:pt x="725" y="448"/>
                </a:lnTo>
                <a:lnTo>
                  <a:pt x="717" y="480"/>
                </a:lnTo>
                <a:lnTo>
                  <a:pt x="733" y="496"/>
                </a:lnTo>
                <a:lnTo>
                  <a:pt x="818" y="560"/>
                </a:lnTo>
                <a:lnTo>
                  <a:pt x="750" y="584"/>
                </a:lnTo>
                <a:lnTo>
                  <a:pt x="666" y="584"/>
                </a:lnTo>
                <a:lnTo>
                  <a:pt x="599" y="568"/>
                </a:lnTo>
                <a:lnTo>
                  <a:pt x="582" y="584"/>
                </a:lnTo>
                <a:lnTo>
                  <a:pt x="573" y="608"/>
                </a:lnTo>
                <a:lnTo>
                  <a:pt x="607" y="640"/>
                </a:lnTo>
                <a:lnTo>
                  <a:pt x="658" y="648"/>
                </a:lnTo>
                <a:lnTo>
                  <a:pt x="683" y="648"/>
                </a:lnTo>
                <a:lnTo>
                  <a:pt x="700" y="664"/>
                </a:lnTo>
                <a:lnTo>
                  <a:pt x="700" y="680"/>
                </a:lnTo>
                <a:lnTo>
                  <a:pt x="683" y="704"/>
                </a:lnTo>
                <a:lnTo>
                  <a:pt x="674" y="712"/>
                </a:lnTo>
                <a:lnTo>
                  <a:pt x="649" y="712"/>
                </a:lnTo>
                <a:lnTo>
                  <a:pt x="599" y="696"/>
                </a:lnTo>
                <a:lnTo>
                  <a:pt x="548" y="688"/>
                </a:lnTo>
                <a:lnTo>
                  <a:pt x="523" y="680"/>
                </a:lnTo>
                <a:lnTo>
                  <a:pt x="506" y="664"/>
                </a:lnTo>
                <a:lnTo>
                  <a:pt x="447" y="592"/>
                </a:lnTo>
                <a:lnTo>
                  <a:pt x="438" y="552"/>
                </a:lnTo>
                <a:lnTo>
                  <a:pt x="438" y="536"/>
                </a:lnTo>
                <a:lnTo>
                  <a:pt x="430" y="512"/>
                </a:lnTo>
                <a:lnTo>
                  <a:pt x="380" y="496"/>
                </a:lnTo>
                <a:lnTo>
                  <a:pt x="337" y="480"/>
                </a:lnTo>
                <a:lnTo>
                  <a:pt x="253" y="424"/>
                </a:lnTo>
                <a:lnTo>
                  <a:pt x="287" y="424"/>
                </a:lnTo>
                <a:lnTo>
                  <a:pt x="321" y="440"/>
                </a:lnTo>
                <a:lnTo>
                  <a:pt x="396" y="440"/>
                </a:lnTo>
                <a:lnTo>
                  <a:pt x="565" y="448"/>
                </a:lnTo>
                <a:lnTo>
                  <a:pt x="624" y="432"/>
                </a:lnTo>
                <a:lnTo>
                  <a:pt x="658" y="416"/>
                </a:lnTo>
                <a:lnTo>
                  <a:pt x="683" y="384"/>
                </a:lnTo>
                <a:lnTo>
                  <a:pt x="708" y="320"/>
                </a:lnTo>
                <a:lnTo>
                  <a:pt x="717" y="288"/>
                </a:lnTo>
                <a:lnTo>
                  <a:pt x="708" y="256"/>
                </a:lnTo>
                <a:lnTo>
                  <a:pt x="666" y="208"/>
                </a:lnTo>
                <a:lnTo>
                  <a:pt x="599" y="192"/>
                </a:lnTo>
                <a:lnTo>
                  <a:pt x="447" y="152"/>
                </a:lnTo>
                <a:lnTo>
                  <a:pt x="371" y="128"/>
                </a:lnTo>
                <a:lnTo>
                  <a:pt x="304" y="128"/>
                </a:lnTo>
                <a:lnTo>
                  <a:pt x="152" y="128"/>
                </a:lnTo>
                <a:lnTo>
                  <a:pt x="177" y="104"/>
                </a:lnTo>
                <a:lnTo>
                  <a:pt x="186" y="96"/>
                </a:lnTo>
                <a:lnTo>
                  <a:pt x="169" y="88"/>
                </a:lnTo>
                <a:lnTo>
                  <a:pt x="127" y="80"/>
                </a:lnTo>
                <a:lnTo>
                  <a:pt x="110" y="112"/>
                </a:lnTo>
                <a:lnTo>
                  <a:pt x="76" y="120"/>
                </a:lnTo>
                <a:lnTo>
                  <a:pt x="76" y="144"/>
                </a:lnTo>
                <a:lnTo>
                  <a:pt x="42" y="176"/>
                </a:lnTo>
                <a:lnTo>
                  <a:pt x="9" y="224"/>
                </a:lnTo>
                <a:lnTo>
                  <a:pt x="0" y="272"/>
                </a:lnTo>
                <a:lnTo>
                  <a:pt x="26" y="336"/>
                </a:lnTo>
                <a:lnTo>
                  <a:pt x="68" y="352"/>
                </a:lnTo>
                <a:lnTo>
                  <a:pt x="110" y="392"/>
                </a:lnTo>
                <a:lnTo>
                  <a:pt x="93" y="448"/>
                </a:lnTo>
                <a:lnTo>
                  <a:pt x="144" y="544"/>
                </a:lnTo>
                <a:lnTo>
                  <a:pt x="211" y="608"/>
                </a:lnTo>
                <a:lnTo>
                  <a:pt x="169" y="656"/>
                </a:lnTo>
                <a:lnTo>
                  <a:pt x="177" y="712"/>
                </a:lnTo>
                <a:lnTo>
                  <a:pt x="245" y="752"/>
                </a:lnTo>
                <a:lnTo>
                  <a:pt x="287" y="808"/>
                </a:lnTo>
                <a:lnTo>
                  <a:pt x="270" y="856"/>
                </a:lnTo>
                <a:lnTo>
                  <a:pt x="337" y="896"/>
                </a:lnTo>
                <a:lnTo>
                  <a:pt x="388" y="944"/>
                </a:lnTo>
                <a:lnTo>
                  <a:pt x="380" y="1008"/>
                </a:lnTo>
                <a:lnTo>
                  <a:pt x="337" y="1080"/>
                </a:lnTo>
                <a:lnTo>
                  <a:pt x="287" y="1152"/>
                </a:lnTo>
                <a:lnTo>
                  <a:pt x="262" y="1248"/>
                </a:lnTo>
                <a:lnTo>
                  <a:pt x="278" y="1232"/>
                </a:lnTo>
                <a:lnTo>
                  <a:pt x="304" y="1264"/>
                </a:lnTo>
                <a:lnTo>
                  <a:pt x="346" y="1280"/>
                </a:lnTo>
                <a:lnTo>
                  <a:pt x="396" y="1288"/>
                </a:lnTo>
                <a:lnTo>
                  <a:pt x="396" y="1296"/>
                </a:lnTo>
                <a:lnTo>
                  <a:pt x="388" y="1304"/>
                </a:lnTo>
                <a:lnTo>
                  <a:pt x="363" y="1312"/>
                </a:lnTo>
                <a:lnTo>
                  <a:pt x="346" y="1312"/>
                </a:lnTo>
                <a:lnTo>
                  <a:pt x="337" y="1336"/>
                </a:lnTo>
                <a:lnTo>
                  <a:pt x="287" y="1344"/>
                </a:lnTo>
                <a:lnTo>
                  <a:pt x="287" y="1368"/>
                </a:lnTo>
                <a:lnTo>
                  <a:pt x="287" y="1392"/>
                </a:lnTo>
                <a:lnTo>
                  <a:pt x="278" y="1392"/>
                </a:lnTo>
                <a:lnTo>
                  <a:pt x="287" y="1408"/>
                </a:lnTo>
                <a:lnTo>
                  <a:pt x="287" y="1456"/>
                </a:lnTo>
                <a:lnTo>
                  <a:pt x="287" y="1520"/>
                </a:lnTo>
                <a:lnTo>
                  <a:pt x="329" y="1568"/>
                </a:lnTo>
                <a:lnTo>
                  <a:pt x="312" y="1632"/>
                </a:lnTo>
                <a:lnTo>
                  <a:pt x="346" y="1640"/>
                </a:lnTo>
                <a:lnTo>
                  <a:pt x="354" y="1680"/>
                </a:lnTo>
                <a:lnTo>
                  <a:pt x="388" y="1712"/>
                </a:lnTo>
                <a:lnTo>
                  <a:pt x="413" y="1776"/>
                </a:lnTo>
                <a:lnTo>
                  <a:pt x="413" y="1768"/>
                </a:lnTo>
                <a:lnTo>
                  <a:pt x="438" y="1768"/>
                </a:lnTo>
                <a:lnTo>
                  <a:pt x="464" y="1784"/>
                </a:lnTo>
                <a:lnTo>
                  <a:pt x="481" y="1776"/>
                </a:lnTo>
                <a:lnTo>
                  <a:pt x="514" y="1784"/>
                </a:lnTo>
                <a:lnTo>
                  <a:pt x="531" y="1800"/>
                </a:lnTo>
                <a:lnTo>
                  <a:pt x="573" y="1776"/>
                </a:lnTo>
                <a:lnTo>
                  <a:pt x="607" y="1784"/>
                </a:lnTo>
                <a:lnTo>
                  <a:pt x="641" y="1808"/>
                </a:lnTo>
                <a:lnTo>
                  <a:pt x="649" y="1840"/>
                </a:lnTo>
                <a:lnTo>
                  <a:pt x="649" y="1872"/>
                </a:lnTo>
                <a:lnTo>
                  <a:pt x="683" y="1888"/>
                </a:lnTo>
                <a:lnTo>
                  <a:pt x="683" y="1904"/>
                </a:lnTo>
                <a:lnTo>
                  <a:pt x="717" y="1928"/>
                </a:lnTo>
                <a:lnTo>
                  <a:pt x="759" y="1936"/>
                </a:lnTo>
                <a:lnTo>
                  <a:pt x="767" y="1960"/>
                </a:lnTo>
                <a:lnTo>
                  <a:pt x="835" y="1976"/>
                </a:lnTo>
                <a:lnTo>
                  <a:pt x="860" y="2000"/>
                </a:lnTo>
                <a:lnTo>
                  <a:pt x="843" y="2024"/>
                </a:lnTo>
                <a:lnTo>
                  <a:pt x="826" y="2040"/>
                </a:lnTo>
                <a:lnTo>
                  <a:pt x="776" y="2048"/>
                </a:lnTo>
                <a:lnTo>
                  <a:pt x="767" y="2072"/>
                </a:lnTo>
                <a:lnTo>
                  <a:pt x="792" y="2088"/>
                </a:lnTo>
                <a:lnTo>
                  <a:pt x="792" y="2112"/>
                </a:lnTo>
                <a:lnTo>
                  <a:pt x="809" y="2136"/>
                </a:lnTo>
                <a:lnTo>
                  <a:pt x="835" y="2168"/>
                </a:lnTo>
                <a:lnTo>
                  <a:pt x="868" y="2168"/>
                </a:lnTo>
                <a:lnTo>
                  <a:pt x="877" y="2128"/>
                </a:lnTo>
                <a:lnTo>
                  <a:pt x="910" y="2128"/>
                </a:lnTo>
                <a:lnTo>
                  <a:pt x="969" y="2096"/>
                </a:lnTo>
                <a:lnTo>
                  <a:pt x="1011" y="2112"/>
                </a:lnTo>
                <a:lnTo>
                  <a:pt x="1054" y="2136"/>
                </a:lnTo>
                <a:lnTo>
                  <a:pt x="1037" y="2152"/>
                </a:lnTo>
                <a:lnTo>
                  <a:pt x="1054" y="2192"/>
                </a:lnTo>
                <a:lnTo>
                  <a:pt x="1079" y="2200"/>
                </a:lnTo>
                <a:lnTo>
                  <a:pt x="1113" y="2200"/>
                </a:lnTo>
                <a:lnTo>
                  <a:pt x="1113" y="1360"/>
                </a:lnTo>
                <a:lnTo>
                  <a:pt x="1121" y="0"/>
                </a:lnTo>
                <a:lnTo>
                  <a:pt x="1116" y="8"/>
                </a:lnTo>
                <a:lnTo>
                  <a:pt x="1014" y="13"/>
                </a:lnTo>
                <a:close/>
              </a:path>
            </a:pathLst>
          </a:custGeom>
          <a:solidFill>
            <a:srgbClr val="00FF00"/>
          </a:solidFill>
          <a:ln w="9525">
            <a:noFill/>
            <a:round/>
            <a:headEnd/>
            <a:tailEnd/>
          </a:ln>
        </p:spPr>
        <p:txBody>
          <a:bodyPr/>
          <a:lstStyle/>
          <a:p>
            <a:endParaRPr lang="it-IT"/>
          </a:p>
        </p:txBody>
      </p:sp>
      <p:sp>
        <p:nvSpPr>
          <p:cNvPr id="17502" name="Freeform 95"/>
          <p:cNvSpPr>
            <a:spLocks/>
          </p:cNvSpPr>
          <p:nvPr/>
        </p:nvSpPr>
        <p:spPr bwMode="auto">
          <a:xfrm>
            <a:off x="7373938" y="2279650"/>
            <a:ext cx="534987" cy="393700"/>
          </a:xfrm>
          <a:custGeom>
            <a:avLst/>
            <a:gdLst>
              <a:gd name="T0" fmla="*/ 468312 w 337"/>
              <a:gd name="T1" fmla="*/ 203200 h 248"/>
              <a:gd name="T2" fmla="*/ 468312 w 337"/>
              <a:gd name="T3" fmla="*/ 101600 h 248"/>
              <a:gd name="T4" fmla="*/ 468312 w 337"/>
              <a:gd name="T5" fmla="*/ 25400 h 248"/>
              <a:gd name="T6" fmla="*/ 454025 w 337"/>
              <a:gd name="T7" fmla="*/ 0 h 248"/>
              <a:gd name="T8" fmla="*/ 374650 w 337"/>
              <a:gd name="T9" fmla="*/ 12700 h 248"/>
              <a:gd name="T10" fmla="*/ 200025 w 337"/>
              <a:gd name="T11" fmla="*/ 25400 h 248"/>
              <a:gd name="T12" fmla="*/ 106362 w 337"/>
              <a:gd name="T13" fmla="*/ 63500 h 248"/>
              <a:gd name="T14" fmla="*/ 39687 w 337"/>
              <a:gd name="T15" fmla="*/ 101600 h 248"/>
              <a:gd name="T16" fmla="*/ 12700 w 337"/>
              <a:gd name="T17" fmla="*/ 139700 h 248"/>
              <a:gd name="T18" fmla="*/ 0 w 337"/>
              <a:gd name="T19" fmla="*/ 177800 h 248"/>
              <a:gd name="T20" fmla="*/ 39687 w 337"/>
              <a:gd name="T21" fmla="*/ 203200 h 248"/>
              <a:gd name="T22" fmla="*/ 26987 w 337"/>
              <a:gd name="T23" fmla="*/ 241300 h 248"/>
              <a:gd name="T24" fmla="*/ 39687 w 337"/>
              <a:gd name="T25" fmla="*/ 279400 h 248"/>
              <a:gd name="T26" fmla="*/ 66675 w 337"/>
              <a:gd name="T27" fmla="*/ 292100 h 248"/>
              <a:gd name="T28" fmla="*/ 106362 w 337"/>
              <a:gd name="T29" fmla="*/ 292100 h 248"/>
              <a:gd name="T30" fmla="*/ 147637 w 337"/>
              <a:gd name="T31" fmla="*/ 279400 h 248"/>
              <a:gd name="T32" fmla="*/ 160337 w 337"/>
              <a:gd name="T33" fmla="*/ 381000 h 248"/>
              <a:gd name="T34" fmla="*/ 241300 w 337"/>
              <a:gd name="T35" fmla="*/ 330200 h 248"/>
              <a:gd name="T36" fmla="*/ 307975 w 337"/>
              <a:gd name="T37" fmla="*/ 330200 h 248"/>
              <a:gd name="T38" fmla="*/ 414337 w 337"/>
              <a:gd name="T39" fmla="*/ 393700 h 248"/>
              <a:gd name="T40" fmla="*/ 481012 w 337"/>
              <a:gd name="T41" fmla="*/ 381000 h 248"/>
              <a:gd name="T42" fmla="*/ 508000 w 337"/>
              <a:gd name="T43" fmla="*/ 381000 h 248"/>
              <a:gd name="T44" fmla="*/ 534987 w 337"/>
              <a:gd name="T45" fmla="*/ 279400 h 248"/>
              <a:gd name="T46" fmla="*/ 468312 w 337"/>
              <a:gd name="T47" fmla="*/ 203200 h 24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248"/>
              <a:gd name="T74" fmla="*/ 337 w 337"/>
              <a:gd name="T75" fmla="*/ 248 h 24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248">
                <a:moveTo>
                  <a:pt x="295" y="128"/>
                </a:moveTo>
                <a:lnTo>
                  <a:pt x="295" y="64"/>
                </a:lnTo>
                <a:lnTo>
                  <a:pt x="295" y="16"/>
                </a:lnTo>
                <a:lnTo>
                  <a:pt x="286" y="0"/>
                </a:lnTo>
                <a:lnTo>
                  <a:pt x="236" y="8"/>
                </a:lnTo>
                <a:lnTo>
                  <a:pt x="126" y="16"/>
                </a:lnTo>
                <a:lnTo>
                  <a:pt x="67" y="40"/>
                </a:lnTo>
                <a:lnTo>
                  <a:pt x="25" y="64"/>
                </a:lnTo>
                <a:lnTo>
                  <a:pt x="8" y="88"/>
                </a:lnTo>
                <a:lnTo>
                  <a:pt x="0" y="112"/>
                </a:lnTo>
                <a:lnTo>
                  <a:pt x="25" y="128"/>
                </a:lnTo>
                <a:lnTo>
                  <a:pt x="17" y="152"/>
                </a:lnTo>
                <a:lnTo>
                  <a:pt x="25" y="176"/>
                </a:lnTo>
                <a:lnTo>
                  <a:pt x="42" y="184"/>
                </a:lnTo>
                <a:lnTo>
                  <a:pt x="67" y="184"/>
                </a:lnTo>
                <a:lnTo>
                  <a:pt x="93" y="176"/>
                </a:lnTo>
                <a:lnTo>
                  <a:pt x="101" y="240"/>
                </a:lnTo>
                <a:lnTo>
                  <a:pt x="152" y="208"/>
                </a:lnTo>
                <a:lnTo>
                  <a:pt x="194" y="208"/>
                </a:lnTo>
                <a:lnTo>
                  <a:pt x="261" y="248"/>
                </a:lnTo>
                <a:lnTo>
                  <a:pt x="303" y="240"/>
                </a:lnTo>
                <a:lnTo>
                  <a:pt x="320" y="240"/>
                </a:lnTo>
                <a:lnTo>
                  <a:pt x="337" y="176"/>
                </a:lnTo>
                <a:lnTo>
                  <a:pt x="295" y="128"/>
                </a:lnTo>
                <a:close/>
              </a:path>
            </a:pathLst>
          </a:custGeom>
          <a:noFill/>
          <a:ln w="12700">
            <a:solidFill>
              <a:srgbClr val="000000"/>
            </a:solidFill>
            <a:round/>
            <a:headEnd/>
            <a:tailEnd/>
          </a:ln>
        </p:spPr>
        <p:txBody>
          <a:bodyPr/>
          <a:lstStyle/>
          <a:p>
            <a:endParaRPr lang="it-IT"/>
          </a:p>
        </p:txBody>
      </p:sp>
      <p:sp>
        <p:nvSpPr>
          <p:cNvPr id="17503" name="Freeform 96"/>
          <p:cNvSpPr>
            <a:spLocks/>
          </p:cNvSpPr>
          <p:nvPr/>
        </p:nvSpPr>
        <p:spPr bwMode="auto">
          <a:xfrm>
            <a:off x="7386638" y="-3175"/>
            <a:ext cx="1770062" cy="3476625"/>
          </a:xfrm>
          <a:custGeom>
            <a:avLst/>
            <a:gdLst>
              <a:gd name="T0" fmla="*/ 1604962 w 1115"/>
              <a:gd name="T1" fmla="*/ 161925 h 2190"/>
              <a:gd name="T2" fmla="*/ 1525587 w 1115"/>
              <a:gd name="T3" fmla="*/ 276225 h 2190"/>
              <a:gd name="T4" fmla="*/ 1431924 w 1115"/>
              <a:gd name="T5" fmla="*/ 238125 h 2190"/>
              <a:gd name="T6" fmla="*/ 1392237 w 1115"/>
              <a:gd name="T7" fmla="*/ 212725 h 2190"/>
              <a:gd name="T8" fmla="*/ 1431924 w 1115"/>
              <a:gd name="T9" fmla="*/ 85725 h 2190"/>
              <a:gd name="T10" fmla="*/ 1271587 w 1115"/>
              <a:gd name="T11" fmla="*/ 22225 h 2190"/>
              <a:gd name="T12" fmla="*/ 1177925 w 1115"/>
              <a:gd name="T13" fmla="*/ 85725 h 2190"/>
              <a:gd name="T14" fmla="*/ 1298574 w 1115"/>
              <a:gd name="T15" fmla="*/ 301625 h 2190"/>
              <a:gd name="T16" fmla="*/ 1431924 w 1115"/>
              <a:gd name="T17" fmla="*/ 403225 h 2190"/>
              <a:gd name="T18" fmla="*/ 1271587 w 1115"/>
              <a:gd name="T19" fmla="*/ 479425 h 2190"/>
              <a:gd name="T20" fmla="*/ 1231900 w 1115"/>
              <a:gd name="T21" fmla="*/ 555625 h 2190"/>
              <a:gd name="T22" fmla="*/ 1138237 w 1115"/>
              <a:gd name="T23" fmla="*/ 746125 h 2190"/>
              <a:gd name="T24" fmla="*/ 1190625 w 1115"/>
              <a:gd name="T25" fmla="*/ 911225 h 2190"/>
              <a:gd name="T26" fmla="*/ 923925 w 1115"/>
              <a:gd name="T27" fmla="*/ 911225 h 2190"/>
              <a:gd name="T28" fmla="*/ 1044575 w 1115"/>
              <a:gd name="T29" fmla="*/ 1012825 h 2190"/>
              <a:gd name="T30" fmla="*/ 1111250 w 1115"/>
              <a:gd name="T31" fmla="*/ 1063625 h 2190"/>
              <a:gd name="T32" fmla="*/ 1030287 w 1115"/>
              <a:gd name="T33" fmla="*/ 1114425 h 2190"/>
              <a:gd name="T34" fmla="*/ 830262 w 1115"/>
              <a:gd name="T35" fmla="*/ 1063625 h 2190"/>
              <a:gd name="T36" fmla="*/ 695325 w 1115"/>
              <a:gd name="T37" fmla="*/ 860425 h 2190"/>
              <a:gd name="T38" fmla="*/ 603250 w 1115"/>
              <a:gd name="T39" fmla="*/ 771525 h 2190"/>
              <a:gd name="T40" fmla="*/ 455612 w 1115"/>
              <a:gd name="T41" fmla="*/ 657225 h 2190"/>
              <a:gd name="T42" fmla="*/ 896937 w 1115"/>
              <a:gd name="T43" fmla="*/ 695325 h 2190"/>
              <a:gd name="T44" fmla="*/ 1084262 w 1115"/>
              <a:gd name="T45" fmla="*/ 593725 h 2190"/>
              <a:gd name="T46" fmla="*/ 1123950 w 1115"/>
              <a:gd name="T47" fmla="*/ 390525 h 2190"/>
              <a:gd name="T48" fmla="*/ 709612 w 1115"/>
              <a:gd name="T49" fmla="*/ 225425 h 2190"/>
              <a:gd name="T50" fmla="*/ 241300 w 1115"/>
              <a:gd name="T51" fmla="*/ 187325 h 2190"/>
              <a:gd name="T52" fmla="*/ 268287 w 1115"/>
              <a:gd name="T53" fmla="*/ 123825 h 2190"/>
              <a:gd name="T54" fmla="*/ 120650 w 1115"/>
              <a:gd name="T55" fmla="*/ 174625 h 2190"/>
              <a:gd name="T56" fmla="*/ 14287 w 1115"/>
              <a:gd name="T57" fmla="*/ 339725 h 2190"/>
              <a:gd name="T58" fmla="*/ 107950 w 1115"/>
              <a:gd name="T59" fmla="*/ 542925 h 2190"/>
              <a:gd name="T60" fmla="*/ 228600 w 1115"/>
              <a:gd name="T61" fmla="*/ 847725 h 2190"/>
              <a:gd name="T62" fmla="*/ 280987 w 1115"/>
              <a:gd name="T63" fmla="*/ 1114425 h 2190"/>
              <a:gd name="T64" fmla="*/ 428625 w 1115"/>
              <a:gd name="T65" fmla="*/ 1343025 h 2190"/>
              <a:gd name="T66" fmla="*/ 603250 w 1115"/>
              <a:gd name="T67" fmla="*/ 1584325 h 2190"/>
              <a:gd name="T68" fmla="*/ 415925 w 1115"/>
              <a:gd name="T69" fmla="*/ 1965325 h 2190"/>
              <a:gd name="T70" fmla="*/ 549275 w 1115"/>
              <a:gd name="T71" fmla="*/ 2016125 h 2190"/>
              <a:gd name="T72" fmla="*/ 615950 w 1115"/>
              <a:gd name="T73" fmla="*/ 2054225 h 2190"/>
              <a:gd name="T74" fmla="*/ 534987 w 1115"/>
              <a:gd name="T75" fmla="*/ 2105025 h 2190"/>
              <a:gd name="T76" fmla="*/ 455612 w 1115"/>
              <a:gd name="T77" fmla="*/ 2193925 h 2190"/>
              <a:gd name="T78" fmla="*/ 455612 w 1115"/>
              <a:gd name="T79" fmla="*/ 2295525 h 2190"/>
              <a:gd name="T80" fmla="*/ 495300 w 1115"/>
              <a:gd name="T81" fmla="*/ 2574925 h 2190"/>
              <a:gd name="T82" fmla="*/ 615950 w 1115"/>
              <a:gd name="T83" fmla="*/ 2701925 h 2190"/>
              <a:gd name="T84" fmla="*/ 695325 w 1115"/>
              <a:gd name="T85" fmla="*/ 2790825 h 2190"/>
              <a:gd name="T86" fmla="*/ 815975 w 1115"/>
              <a:gd name="T87" fmla="*/ 2816225 h 2190"/>
              <a:gd name="T88" fmla="*/ 963612 w 1115"/>
              <a:gd name="T89" fmla="*/ 2816225 h 2190"/>
              <a:gd name="T90" fmla="*/ 1030287 w 1115"/>
              <a:gd name="T91" fmla="*/ 2955924 h 2190"/>
              <a:gd name="T92" fmla="*/ 1138237 w 1115"/>
              <a:gd name="T93" fmla="*/ 3044824 h 2190"/>
              <a:gd name="T94" fmla="*/ 1325562 w 1115"/>
              <a:gd name="T95" fmla="*/ 3121024 h 2190"/>
              <a:gd name="T96" fmla="*/ 1311274 w 1115"/>
              <a:gd name="T97" fmla="*/ 3222624 h 2190"/>
              <a:gd name="T98" fmla="*/ 1257299 w 1115"/>
              <a:gd name="T99" fmla="*/ 3298825 h 2190"/>
              <a:gd name="T100" fmla="*/ 1325562 w 1115"/>
              <a:gd name="T101" fmla="*/ 3425825 h 2190"/>
              <a:gd name="T102" fmla="*/ 1392237 w 1115"/>
              <a:gd name="T103" fmla="*/ 3362325 h 2190"/>
              <a:gd name="T104" fmla="*/ 1604962 w 1115"/>
              <a:gd name="T105" fmla="*/ 3336925 h 2190"/>
              <a:gd name="T106" fmla="*/ 1673225 w 1115"/>
              <a:gd name="T107" fmla="*/ 3463925 h 2190"/>
              <a:gd name="T108" fmla="*/ 1770062 w 1115"/>
              <a:gd name="T109" fmla="*/ 0 h 219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15"/>
              <a:gd name="T166" fmla="*/ 0 h 2190"/>
              <a:gd name="T167" fmla="*/ 1115 w 1115"/>
              <a:gd name="T168" fmla="*/ 2190 h 219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15" h="2190">
                <a:moveTo>
                  <a:pt x="1011" y="0"/>
                </a:moveTo>
                <a:lnTo>
                  <a:pt x="995" y="54"/>
                </a:lnTo>
                <a:lnTo>
                  <a:pt x="1011" y="102"/>
                </a:lnTo>
                <a:lnTo>
                  <a:pt x="1011" y="126"/>
                </a:lnTo>
                <a:lnTo>
                  <a:pt x="1003" y="150"/>
                </a:lnTo>
                <a:lnTo>
                  <a:pt x="961" y="174"/>
                </a:lnTo>
                <a:lnTo>
                  <a:pt x="936" y="174"/>
                </a:lnTo>
                <a:lnTo>
                  <a:pt x="919" y="158"/>
                </a:lnTo>
                <a:lnTo>
                  <a:pt x="902" y="150"/>
                </a:lnTo>
                <a:lnTo>
                  <a:pt x="893" y="158"/>
                </a:lnTo>
                <a:lnTo>
                  <a:pt x="877" y="158"/>
                </a:lnTo>
                <a:lnTo>
                  <a:pt x="877" y="134"/>
                </a:lnTo>
                <a:lnTo>
                  <a:pt x="877" y="102"/>
                </a:lnTo>
                <a:lnTo>
                  <a:pt x="893" y="78"/>
                </a:lnTo>
                <a:lnTo>
                  <a:pt x="902" y="54"/>
                </a:lnTo>
                <a:lnTo>
                  <a:pt x="893" y="38"/>
                </a:lnTo>
                <a:lnTo>
                  <a:pt x="851" y="6"/>
                </a:lnTo>
                <a:lnTo>
                  <a:pt x="801" y="14"/>
                </a:lnTo>
                <a:lnTo>
                  <a:pt x="750" y="30"/>
                </a:lnTo>
                <a:lnTo>
                  <a:pt x="700" y="38"/>
                </a:lnTo>
                <a:lnTo>
                  <a:pt x="742" y="54"/>
                </a:lnTo>
                <a:lnTo>
                  <a:pt x="784" y="78"/>
                </a:lnTo>
                <a:lnTo>
                  <a:pt x="809" y="166"/>
                </a:lnTo>
                <a:lnTo>
                  <a:pt x="818" y="190"/>
                </a:lnTo>
                <a:lnTo>
                  <a:pt x="843" y="190"/>
                </a:lnTo>
                <a:lnTo>
                  <a:pt x="877" y="214"/>
                </a:lnTo>
                <a:lnTo>
                  <a:pt x="902" y="254"/>
                </a:lnTo>
                <a:lnTo>
                  <a:pt x="910" y="302"/>
                </a:lnTo>
                <a:lnTo>
                  <a:pt x="851" y="294"/>
                </a:lnTo>
                <a:lnTo>
                  <a:pt x="801" y="302"/>
                </a:lnTo>
                <a:lnTo>
                  <a:pt x="784" y="310"/>
                </a:lnTo>
                <a:lnTo>
                  <a:pt x="784" y="318"/>
                </a:lnTo>
                <a:lnTo>
                  <a:pt x="776" y="350"/>
                </a:lnTo>
                <a:lnTo>
                  <a:pt x="750" y="390"/>
                </a:lnTo>
                <a:lnTo>
                  <a:pt x="725" y="438"/>
                </a:lnTo>
                <a:lnTo>
                  <a:pt x="717" y="470"/>
                </a:lnTo>
                <a:lnTo>
                  <a:pt x="733" y="486"/>
                </a:lnTo>
                <a:lnTo>
                  <a:pt x="818" y="550"/>
                </a:lnTo>
                <a:lnTo>
                  <a:pt x="750" y="574"/>
                </a:lnTo>
                <a:lnTo>
                  <a:pt x="666" y="574"/>
                </a:lnTo>
                <a:lnTo>
                  <a:pt x="599" y="558"/>
                </a:lnTo>
                <a:lnTo>
                  <a:pt x="582" y="574"/>
                </a:lnTo>
                <a:lnTo>
                  <a:pt x="573" y="598"/>
                </a:lnTo>
                <a:lnTo>
                  <a:pt x="607" y="630"/>
                </a:lnTo>
                <a:lnTo>
                  <a:pt x="658" y="638"/>
                </a:lnTo>
                <a:lnTo>
                  <a:pt x="683" y="638"/>
                </a:lnTo>
                <a:lnTo>
                  <a:pt x="700" y="654"/>
                </a:lnTo>
                <a:lnTo>
                  <a:pt x="700" y="670"/>
                </a:lnTo>
                <a:lnTo>
                  <a:pt x="683" y="694"/>
                </a:lnTo>
                <a:lnTo>
                  <a:pt x="674" y="702"/>
                </a:lnTo>
                <a:lnTo>
                  <a:pt x="649" y="702"/>
                </a:lnTo>
                <a:lnTo>
                  <a:pt x="599" y="686"/>
                </a:lnTo>
                <a:lnTo>
                  <a:pt x="548" y="678"/>
                </a:lnTo>
                <a:lnTo>
                  <a:pt x="523" y="670"/>
                </a:lnTo>
                <a:lnTo>
                  <a:pt x="506" y="654"/>
                </a:lnTo>
                <a:lnTo>
                  <a:pt x="447" y="582"/>
                </a:lnTo>
                <a:lnTo>
                  <a:pt x="438" y="542"/>
                </a:lnTo>
                <a:lnTo>
                  <a:pt x="438" y="526"/>
                </a:lnTo>
                <a:lnTo>
                  <a:pt x="430" y="502"/>
                </a:lnTo>
                <a:lnTo>
                  <a:pt x="380" y="486"/>
                </a:lnTo>
                <a:lnTo>
                  <a:pt x="337" y="470"/>
                </a:lnTo>
                <a:lnTo>
                  <a:pt x="253" y="414"/>
                </a:lnTo>
                <a:lnTo>
                  <a:pt x="287" y="414"/>
                </a:lnTo>
                <a:lnTo>
                  <a:pt x="321" y="430"/>
                </a:lnTo>
                <a:lnTo>
                  <a:pt x="396" y="430"/>
                </a:lnTo>
                <a:lnTo>
                  <a:pt x="565" y="438"/>
                </a:lnTo>
                <a:lnTo>
                  <a:pt x="624" y="422"/>
                </a:lnTo>
                <a:lnTo>
                  <a:pt x="658" y="406"/>
                </a:lnTo>
                <a:lnTo>
                  <a:pt x="683" y="374"/>
                </a:lnTo>
                <a:lnTo>
                  <a:pt x="708" y="310"/>
                </a:lnTo>
                <a:lnTo>
                  <a:pt x="717" y="278"/>
                </a:lnTo>
                <a:lnTo>
                  <a:pt x="708" y="246"/>
                </a:lnTo>
                <a:lnTo>
                  <a:pt x="666" y="198"/>
                </a:lnTo>
                <a:lnTo>
                  <a:pt x="599" y="182"/>
                </a:lnTo>
                <a:lnTo>
                  <a:pt x="447" y="142"/>
                </a:lnTo>
                <a:lnTo>
                  <a:pt x="371" y="118"/>
                </a:lnTo>
                <a:lnTo>
                  <a:pt x="304" y="118"/>
                </a:lnTo>
                <a:lnTo>
                  <a:pt x="152" y="118"/>
                </a:lnTo>
                <a:lnTo>
                  <a:pt x="177" y="94"/>
                </a:lnTo>
                <a:lnTo>
                  <a:pt x="186" y="86"/>
                </a:lnTo>
                <a:lnTo>
                  <a:pt x="169" y="78"/>
                </a:lnTo>
                <a:lnTo>
                  <a:pt x="127" y="70"/>
                </a:lnTo>
                <a:lnTo>
                  <a:pt x="110" y="102"/>
                </a:lnTo>
                <a:lnTo>
                  <a:pt x="76" y="110"/>
                </a:lnTo>
                <a:lnTo>
                  <a:pt x="76" y="134"/>
                </a:lnTo>
                <a:lnTo>
                  <a:pt x="42" y="166"/>
                </a:lnTo>
                <a:lnTo>
                  <a:pt x="9" y="214"/>
                </a:lnTo>
                <a:lnTo>
                  <a:pt x="0" y="262"/>
                </a:lnTo>
                <a:lnTo>
                  <a:pt x="26" y="326"/>
                </a:lnTo>
                <a:lnTo>
                  <a:pt x="68" y="342"/>
                </a:lnTo>
                <a:lnTo>
                  <a:pt x="110" y="382"/>
                </a:lnTo>
                <a:lnTo>
                  <a:pt x="93" y="438"/>
                </a:lnTo>
                <a:lnTo>
                  <a:pt x="144" y="534"/>
                </a:lnTo>
                <a:lnTo>
                  <a:pt x="211" y="598"/>
                </a:lnTo>
                <a:lnTo>
                  <a:pt x="169" y="646"/>
                </a:lnTo>
                <a:lnTo>
                  <a:pt x="177" y="702"/>
                </a:lnTo>
                <a:lnTo>
                  <a:pt x="245" y="742"/>
                </a:lnTo>
                <a:lnTo>
                  <a:pt x="287" y="798"/>
                </a:lnTo>
                <a:lnTo>
                  <a:pt x="270" y="846"/>
                </a:lnTo>
                <a:lnTo>
                  <a:pt x="337" y="886"/>
                </a:lnTo>
                <a:lnTo>
                  <a:pt x="388" y="934"/>
                </a:lnTo>
                <a:lnTo>
                  <a:pt x="380" y="998"/>
                </a:lnTo>
                <a:lnTo>
                  <a:pt x="337" y="1070"/>
                </a:lnTo>
                <a:lnTo>
                  <a:pt x="287" y="1142"/>
                </a:lnTo>
                <a:lnTo>
                  <a:pt x="262" y="1238"/>
                </a:lnTo>
                <a:lnTo>
                  <a:pt x="278" y="1222"/>
                </a:lnTo>
                <a:lnTo>
                  <a:pt x="304" y="1254"/>
                </a:lnTo>
                <a:lnTo>
                  <a:pt x="346" y="1270"/>
                </a:lnTo>
                <a:lnTo>
                  <a:pt x="396" y="1278"/>
                </a:lnTo>
                <a:lnTo>
                  <a:pt x="396" y="1286"/>
                </a:lnTo>
                <a:lnTo>
                  <a:pt x="388" y="1294"/>
                </a:lnTo>
                <a:lnTo>
                  <a:pt x="363" y="1302"/>
                </a:lnTo>
                <a:lnTo>
                  <a:pt x="346" y="1302"/>
                </a:lnTo>
                <a:lnTo>
                  <a:pt x="337" y="1326"/>
                </a:lnTo>
                <a:lnTo>
                  <a:pt x="287" y="1334"/>
                </a:lnTo>
                <a:lnTo>
                  <a:pt x="287" y="1358"/>
                </a:lnTo>
                <a:lnTo>
                  <a:pt x="287" y="1382"/>
                </a:lnTo>
                <a:lnTo>
                  <a:pt x="278" y="1382"/>
                </a:lnTo>
                <a:lnTo>
                  <a:pt x="287" y="1398"/>
                </a:lnTo>
                <a:lnTo>
                  <a:pt x="287" y="1446"/>
                </a:lnTo>
                <a:lnTo>
                  <a:pt x="287" y="1510"/>
                </a:lnTo>
                <a:lnTo>
                  <a:pt x="329" y="1558"/>
                </a:lnTo>
                <a:lnTo>
                  <a:pt x="312" y="1622"/>
                </a:lnTo>
                <a:lnTo>
                  <a:pt x="346" y="1630"/>
                </a:lnTo>
                <a:lnTo>
                  <a:pt x="354" y="1670"/>
                </a:lnTo>
                <a:lnTo>
                  <a:pt x="388" y="1702"/>
                </a:lnTo>
                <a:lnTo>
                  <a:pt x="413" y="1766"/>
                </a:lnTo>
                <a:lnTo>
                  <a:pt x="413" y="1758"/>
                </a:lnTo>
                <a:lnTo>
                  <a:pt x="438" y="1758"/>
                </a:lnTo>
                <a:lnTo>
                  <a:pt x="464" y="1774"/>
                </a:lnTo>
                <a:lnTo>
                  <a:pt x="481" y="1766"/>
                </a:lnTo>
                <a:lnTo>
                  <a:pt x="514" y="1774"/>
                </a:lnTo>
                <a:lnTo>
                  <a:pt x="531" y="1790"/>
                </a:lnTo>
                <a:lnTo>
                  <a:pt x="573" y="1766"/>
                </a:lnTo>
                <a:lnTo>
                  <a:pt x="607" y="1774"/>
                </a:lnTo>
                <a:lnTo>
                  <a:pt x="641" y="1798"/>
                </a:lnTo>
                <a:lnTo>
                  <a:pt x="649" y="1830"/>
                </a:lnTo>
                <a:lnTo>
                  <a:pt x="649" y="1862"/>
                </a:lnTo>
                <a:lnTo>
                  <a:pt x="683" y="1878"/>
                </a:lnTo>
                <a:lnTo>
                  <a:pt x="683" y="1894"/>
                </a:lnTo>
                <a:lnTo>
                  <a:pt x="717" y="1918"/>
                </a:lnTo>
                <a:lnTo>
                  <a:pt x="759" y="1926"/>
                </a:lnTo>
                <a:lnTo>
                  <a:pt x="767" y="1950"/>
                </a:lnTo>
                <a:lnTo>
                  <a:pt x="835" y="1966"/>
                </a:lnTo>
                <a:lnTo>
                  <a:pt x="860" y="1990"/>
                </a:lnTo>
                <a:lnTo>
                  <a:pt x="843" y="2014"/>
                </a:lnTo>
                <a:lnTo>
                  <a:pt x="826" y="2030"/>
                </a:lnTo>
                <a:lnTo>
                  <a:pt x="776" y="2038"/>
                </a:lnTo>
                <a:lnTo>
                  <a:pt x="767" y="2062"/>
                </a:lnTo>
                <a:lnTo>
                  <a:pt x="792" y="2078"/>
                </a:lnTo>
                <a:lnTo>
                  <a:pt x="792" y="2102"/>
                </a:lnTo>
                <a:lnTo>
                  <a:pt x="809" y="2126"/>
                </a:lnTo>
                <a:lnTo>
                  <a:pt x="835" y="2158"/>
                </a:lnTo>
                <a:lnTo>
                  <a:pt x="868" y="2158"/>
                </a:lnTo>
                <a:lnTo>
                  <a:pt x="877" y="2118"/>
                </a:lnTo>
                <a:lnTo>
                  <a:pt x="910" y="2118"/>
                </a:lnTo>
                <a:lnTo>
                  <a:pt x="969" y="2086"/>
                </a:lnTo>
                <a:lnTo>
                  <a:pt x="1011" y="2102"/>
                </a:lnTo>
                <a:lnTo>
                  <a:pt x="1054" y="2126"/>
                </a:lnTo>
                <a:lnTo>
                  <a:pt x="1037" y="2142"/>
                </a:lnTo>
                <a:lnTo>
                  <a:pt x="1054" y="2182"/>
                </a:lnTo>
                <a:lnTo>
                  <a:pt x="1079" y="2190"/>
                </a:lnTo>
                <a:lnTo>
                  <a:pt x="1113" y="2190"/>
                </a:lnTo>
                <a:lnTo>
                  <a:pt x="1115" y="0"/>
                </a:lnTo>
                <a:lnTo>
                  <a:pt x="1011" y="0"/>
                </a:lnTo>
                <a:close/>
              </a:path>
            </a:pathLst>
          </a:custGeom>
          <a:noFill/>
          <a:ln w="12700">
            <a:solidFill>
              <a:srgbClr val="000000"/>
            </a:solidFill>
            <a:round/>
            <a:headEnd/>
            <a:tailEnd/>
          </a:ln>
        </p:spPr>
        <p:txBody>
          <a:bodyPr/>
          <a:lstStyle/>
          <a:p>
            <a:endParaRPr lang="it-IT"/>
          </a:p>
        </p:txBody>
      </p:sp>
      <p:sp>
        <p:nvSpPr>
          <p:cNvPr id="17504" name="Freeform 97"/>
          <p:cNvSpPr>
            <a:spLocks/>
          </p:cNvSpPr>
          <p:nvPr/>
        </p:nvSpPr>
        <p:spPr bwMode="auto">
          <a:xfrm>
            <a:off x="6731000" y="298450"/>
            <a:ext cx="1271588" cy="2019300"/>
          </a:xfrm>
          <a:custGeom>
            <a:avLst/>
            <a:gdLst>
              <a:gd name="T0" fmla="*/ 1084263 w 801"/>
              <a:gd name="T1" fmla="*/ 1143000 h 1272"/>
              <a:gd name="T2" fmla="*/ 1044575 w 801"/>
              <a:gd name="T3" fmla="*/ 977900 h 1272"/>
              <a:gd name="T4" fmla="*/ 923925 w 801"/>
              <a:gd name="T5" fmla="*/ 825500 h 1272"/>
              <a:gd name="T6" fmla="*/ 884238 w 801"/>
              <a:gd name="T7" fmla="*/ 647700 h 1272"/>
              <a:gd name="T8" fmla="*/ 830263 w 801"/>
              <a:gd name="T9" fmla="*/ 406400 h 1272"/>
              <a:gd name="T10" fmla="*/ 696913 w 801"/>
              <a:gd name="T11" fmla="*/ 317500 h 1272"/>
              <a:gd name="T12" fmla="*/ 669925 w 801"/>
              <a:gd name="T13" fmla="*/ 139700 h 1272"/>
              <a:gd name="T14" fmla="*/ 655638 w 801"/>
              <a:gd name="T15" fmla="*/ 50800 h 1272"/>
              <a:gd name="T16" fmla="*/ 468313 w 801"/>
              <a:gd name="T17" fmla="*/ 0 h 1272"/>
              <a:gd name="T18" fmla="*/ 415925 w 801"/>
              <a:gd name="T19" fmla="*/ 177800 h 1272"/>
              <a:gd name="T20" fmla="*/ 295275 w 801"/>
              <a:gd name="T21" fmla="*/ 266700 h 1272"/>
              <a:gd name="T22" fmla="*/ 68263 w 801"/>
              <a:gd name="T23" fmla="*/ 215900 h 1272"/>
              <a:gd name="T24" fmla="*/ 80963 w 801"/>
              <a:gd name="T25" fmla="*/ 342900 h 1272"/>
              <a:gd name="T26" fmla="*/ 280988 w 801"/>
              <a:gd name="T27" fmla="*/ 469900 h 1272"/>
              <a:gd name="T28" fmla="*/ 349250 w 801"/>
              <a:gd name="T29" fmla="*/ 584200 h 1272"/>
              <a:gd name="T30" fmla="*/ 361950 w 801"/>
              <a:gd name="T31" fmla="*/ 736600 h 1272"/>
              <a:gd name="T32" fmla="*/ 415925 w 801"/>
              <a:gd name="T33" fmla="*/ 876300 h 1272"/>
              <a:gd name="T34" fmla="*/ 522288 w 801"/>
              <a:gd name="T35" fmla="*/ 914400 h 1272"/>
              <a:gd name="T36" fmla="*/ 561975 w 801"/>
              <a:gd name="T37" fmla="*/ 952500 h 1272"/>
              <a:gd name="T38" fmla="*/ 561975 w 801"/>
              <a:gd name="T39" fmla="*/ 1003300 h 1272"/>
              <a:gd name="T40" fmla="*/ 374650 w 801"/>
              <a:gd name="T41" fmla="*/ 1320800 h 1272"/>
              <a:gd name="T42" fmla="*/ 280988 w 801"/>
              <a:gd name="T43" fmla="*/ 1422400 h 1272"/>
              <a:gd name="T44" fmla="*/ 295275 w 801"/>
              <a:gd name="T45" fmla="*/ 1549400 h 1272"/>
              <a:gd name="T46" fmla="*/ 361950 w 801"/>
              <a:gd name="T47" fmla="*/ 1714500 h 1272"/>
              <a:gd name="T48" fmla="*/ 374650 w 801"/>
              <a:gd name="T49" fmla="*/ 1841500 h 1272"/>
              <a:gd name="T50" fmla="*/ 455613 w 801"/>
              <a:gd name="T51" fmla="*/ 1917700 h 1272"/>
              <a:gd name="T52" fmla="*/ 495300 w 801"/>
              <a:gd name="T53" fmla="*/ 2019300 h 1272"/>
              <a:gd name="T54" fmla="*/ 603250 w 801"/>
              <a:gd name="T55" fmla="*/ 2006600 h 1272"/>
              <a:gd name="T56" fmla="*/ 803275 w 801"/>
              <a:gd name="T57" fmla="*/ 1892300 h 1272"/>
              <a:gd name="T58" fmla="*/ 1071563 w 801"/>
              <a:gd name="T59" fmla="*/ 1765300 h 1272"/>
              <a:gd name="T60" fmla="*/ 1190625 w 801"/>
              <a:gd name="T61" fmla="*/ 1498600 h 1272"/>
              <a:gd name="T62" fmla="*/ 1271588 w 801"/>
              <a:gd name="T63" fmla="*/ 1282700 h 127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01"/>
              <a:gd name="T97" fmla="*/ 0 h 1272"/>
              <a:gd name="T98" fmla="*/ 801 w 801"/>
              <a:gd name="T99" fmla="*/ 1272 h 127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01" h="1272">
                <a:moveTo>
                  <a:pt x="750" y="760"/>
                </a:moveTo>
                <a:lnTo>
                  <a:pt x="683" y="720"/>
                </a:lnTo>
                <a:lnTo>
                  <a:pt x="700" y="672"/>
                </a:lnTo>
                <a:lnTo>
                  <a:pt x="658" y="616"/>
                </a:lnTo>
                <a:lnTo>
                  <a:pt x="590" y="576"/>
                </a:lnTo>
                <a:lnTo>
                  <a:pt x="582" y="520"/>
                </a:lnTo>
                <a:lnTo>
                  <a:pt x="624" y="472"/>
                </a:lnTo>
                <a:lnTo>
                  <a:pt x="557" y="408"/>
                </a:lnTo>
                <a:lnTo>
                  <a:pt x="506" y="312"/>
                </a:lnTo>
                <a:lnTo>
                  <a:pt x="523" y="256"/>
                </a:lnTo>
                <a:lnTo>
                  <a:pt x="481" y="216"/>
                </a:lnTo>
                <a:lnTo>
                  <a:pt x="439" y="200"/>
                </a:lnTo>
                <a:lnTo>
                  <a:pt x="413" y="136"/>
                </a:lnTo>
                <a:lnTo>
                  <a:pt x="422" y="88"/>
                </a:lnTo>
                <a:lnTo>
                  <a:pt x="430" y="72"/>
                </a:lnTo>
                <a:lnTo>
                  <a:pt x="413" y="32"/>
                </a:lnTo>
                <a:lnTo>
                  <a:pt x="346" y="0"/>
                </a:lnTo>
                <a:lnTo>
                  <a:pt x="295" y="0"/>
                </a:lnTo>
                <a:lnTo>
                  <a:pt x="262" y="40"/>
                </a:lnTo>
                <a:lnTo>
                  <a:pt x="262" y="112"/>
                </a:lnTo>
                <a:lnTo>
                  <a:pt x="245" y="184"/>
                </a:lnTo>
                <a:lnTo>
                  <a:pt x="186" y="168"/>
                </a:lnTo>
                <a:lnTo>
                  <a:pt x="144" y="184"/>
                </a:lnTo>
                <a:lnTo>
                  <a:pt x="43" y="136"/>
                </a:lnTo>
                <a:lnTo>
                  <a:pt x="0" y="160"/>
                </a:lnTo>
                <a:lnTo>
                  <a:pt x="51" y="216"/>
                </a:lnTo>
                <a:lnTo>
                  <a:pt x="144" y="256"/>
                </a:lnTo>
                <a:lnTo>
                  <a:pt x="177" y="296"/>
                </a:lnTo>
                <a:lnTo>
                  <a:pt x="177" y="336"/>
                </a:lnTo>
                <a:lnTo>
                  <a:pt x="220" y="368"/>
                </a:lnTo>
                <a:lnTo>
                  <a:pt x="220" y="416"/>
                </a:lnTo>
                <a:lnTo>
                  <a:pt x="228" y="464"/>
                </a:lnTo>
                <a:lnTo>
                  <a:pt x="245" y="504"/>
                </a:lnTo>
                <a:lnTo>
                  <a:pt x="262" y="552"/>
                </a:lnTo>
                <a:lnTo>
                  <a:pt x="295" y="560"/>
                </a:lnTo>
                <a:lnTo>
                  <a:pt x="329" y="576"/>
                </a:lnTo>
                <a:lnTo>
                  <a:pt x="354" y="584"/>
                </a:lnTo>
                <a:lnTo>
                  <a:pt x="354" y="600"/>
                </a:lnTo>
                <a:lnTo>
                  <a:pt x="363" y="616"/>
                </a:lnTo>
                <a:lnTo>
                  <a:pt x="354" y="632"/>
                </a:lnTo>
                <a:lnTo>
                  <a:pt x="321" y="696"/>
                </a:lnTo>
                <a:lnTo>
                  <a:pt x="236" y="832"/>
                </a:lnTo>
                <a:lnTo>
                  <a:pt x="203" y="864"/>
                </a:lnTo>
                <a:lnTo>
                  <a:pt x="177" y="896"/>
                </a:lnTo>
                <a:lnTo>
                  <a:pt x="177" y="936"/>
                </a:lnTo>
                <a:lnTo>
                  <a:pt x="186" y="976"/>
                </a:lnTo>
                <a:lnTo>
                  <a:pt x="211" y="1048"/>
                </a:lnTo>
                <a:lnTo>
                  <a:pt x="228" y="1080"/>
                </a:lnTo>
                <a:lnTo>
                  <a:pt x="228" y="1120"/>
                </a:lnTo>
                <a:lnTo>
                  <a:pt x="236" y="1160"/>
                </a:lnTo>
                <a:lnTo>
                  <a:pt x="253" y="1192"/>
                </a:lnTo>
                <a:lnTo>
                  <a:pt x="287" y="1208"/>
                </a:lnTo>
                <a:lnTo>
                  <a:pt x="321" y="1224"/>
                </a:lnTo>
                <a:lnTo>
                  <a:pt x="312" y="1272"/>
                </a:lnTo>
                <a:lnTo>
                  <a:pt x="363" y="1272"/>
                </a:lnTo>
                <a:lnTo>
                  <a:pt x="380" y="1264"/>
                </a:lnTo>
                <a:lnTo>
                  <a:pt x="405" y="1248"/>
                </a:lnTo>
                <a:lnTo>
                  <a:pt x="506" y="1192"/>
                </a:lnTo>
                <a:lnTo>
                  <a:pt x="599" y="1152"/>
                </a:lnTo>
                <a:lnTo>
                  <a:pt x="675" y="1112"/>
                </a:lnTo>
                <a:lnTo>
                  <a:pt x="700" y="1016"/>
                </a:lnTo>
                <a:lnTo>
                  <a:pt x="750" y="944"/>
                </a:lnTo>
                <a:lnTo>
                  <a:pt x="793" y="872"/>
                </a:lnTo>
                <a:lnTo>
                  <a:pt x="801" y="808"/>
                </a:lnTo>
                <a:lnTo>
                  <a:pt x="750" y="760"/>
                </a:lnTo>
                <a:close/>
              </a:path>
            </a:pathLst>
          </a:custGeom>
          <a:solidFill>
            <a:srgbClr val="00A0C6"/>
          </a:solidFill>
          <a:ln w="9525">
            <a:noFill/>
            <a:round/>
            <a:headEnd/>
            <a:tailEnd/>
          </a:ln>
        </p:spPr>
        <p:txBody>
          <a:bodyPr/>
          <a:lstStyle/>
          <a:p>
            <a:endParaRPr lang="it-IT"/>
          </a:p>
        </p:txBody>
      </p:sp>
      <p:sp>
        <p:nvSpPr>
          <p:cNvPr id="17505" name="Freeform 98"/>
          <p:cNvSpPr>
            <a:spLocks/>
          </p:cNvSpPr>
          <p:nvPr/>
        </p:nvSpPr>
        <p:spPr bwMode="auto">
          <a:xfrm>
            <a:off x="6049963" y="577850"/>
            <a:ext cx="1096962" cy="2692400"/>
          </a:xfrm>
          <a:custGeom>
            <a:avLst/>
            <a:gdLst>
              <a:gd name="T0" fmla="*/ 561975 w 691"/>
              <a:gd name="T1" fmla="*/ 114300 h 1696"/>
              <a:gd name="T2" fmla="*/ 468312 w 691"/>
              <a:gd name="T3" fmla="*/ 203200 h 1696"/>
              <a:gd name="T4" fmla="*/ 414337 w 691"/>
              <a:gd name="T5" fmla="*/ 342900 h 1696"/>
              <a:gd name="T6" fmla="*/ 333375 w 691"/>
              <a:gd name="T7" fmla="*/ 495300 h 1696"/>
              <a:gd name="T8" fmla="*/ 266700 w 691"/>
              <a:gd name="T9" fmla="*/ 635000 h 1696"/>
              <a:gd name="T10" fmla="*/ 187325 w 691"/>
              <a:gd name="T11" fmla="*/ 914400 h 1696"/>
              <a:gd name="T12" fmla="*/ 227012 w 691"/>
              <a:gd name="T13" fmla="*/ 1041400 h 1696"/>
              <a:gd name="T14" fmla="*/ 52387 w 691"/>
              <a:gd name="T15" fmla="*/ 1168400 h 1696"/>
              <a:gd name="T16" fmla="*/ 79375 w 691"/>
              <a:gd name="T17" fmla="*/ 1485900 h 1696"/>
              <a:gd name="T18" fmla="*/ 146050 w 691"/>
              <a:gd name="T19" fmla="*/ 1612900 h 1696"/>
              <a:gd name="T20" fmla="*/ 106362 w 691"/>
              <a:gd name="T21" fmla="*/ 1816100 h 1696"/>
              <a:gd name="T22" fmla="*/ 26987 w 691"/>
              <a:gd name="T23" fmla="*/ 2019300 h 1696"/>
              <a:gd name="T24" fmla="*/ 12700 w 691"/>
              <a:gd name="T25" fmla="*/ 2108200 h 1696"/>
              <a:gd name="T26" fmla="*/ 66675 w 691"/>
              <a:gd name="T27" fmla="*/ 2184400 h 1696"/>
              <a:gd name="T28" fmla="*/ 133350 w 691"/>
              <a:gd name="T29" fmla="*/ 2387600 h 1696"/>
              <a:gd name="T30" fmla="*/ 187325 w 691"/>
              <a:gd name="T31" fmla="*/ 2489200 h 1696"/>
              <a:gd name="T32" fmla="*/ 173037 w 691"/>
              <a:gd name="T33" fmla="*/ 2565400 h 1696"/>
              <a:gd name="T34" fmla="*/ 214312 w 691"/>
              <a:gd name="T35" fmla="*/ 2641600 h 1696"/>
              <a:gd name="T36" fmla="*/ 320675 w 691"/>
              <a:gd name="T37" fmla="*/ 2692400 h 1696"/>
              <a:gd name="T38" fmla="*/ 387350 w 691"/>
              <a:gd name="T39" fmla="*/ 2616200 h 1696"/>
              <a:gd name="T40" fmla="*/ 454025 w 691"/>
              <a:gd name="T41" fmla="*/ 2540000 h 1696"/>
              <a:gd name="T42" fmla="*/ 614362 w 691"/>
              <a:gd name="T43" fmla="*/ 2336800 h 1696"/>
              <a:gd name="T44" fmla="*/ 614362 w 691"/>
              <a:gd name="T45" fmla="*/ 2235200 h 1696"/>
              <a:gd name="T46" fmla="*/ 628650 w 691"/>
              <a:gd name="T47" fmla="*/ 2120900 h 1696"/>
              <a:gd name="T48" fmla="*/ 668337 w 691"/>
              <a:gd name="T49" fmla="*/ 2019300 h 1696"/>
              <a:gd name="T50" fmla="*/ 788987 w 691"/>
              <a:gd name="T51" fmla="*/ 1943100 h 1696"/>
              <a:gd name="T52" fmla="*/ 801687 w 691"/>
              <a:gd name="T53" fmla="*/ 1854200 h 1696"/>
              <a:gd name="T54" fmla="*/ 762000 w 691"/>
              <a:gd name="T55" fmla="*/ 1727200 h 1696"/>
              <a:gd name="T56" fmla="*/ 628650 w 691"/>
              <a:gd name="T57" fmla="*/ 1651000 h 1696"/>
              <a:gd name="T58" fmla="*/ 614362 w 691"/>
              <a:gd name="T59" fmla="*/ 1562100 h 1696"/>
              <a:gd name="T60" fmla="*/ 614362 w 691"/>
              <a:gd name="T61" fmla="*/ 1320800 h 1696"/>
              <a:gd name="T62" fmla="*/ 762000 w 691"/>
              <a:gd name="T63" fmla="*/ 1117600 h 1696"/>
              <a:gd name="T64" fmla="*/ 882650 w 691"/>
              <a:gd name="T65" fmla="*/ 990600 h 1696"/>
              <a:gd name="T66" fmla="*/ 922337 w 691"/>
              <a:gd name="T67" fmla="*/ 889000 h 1696"/>
              <a:gd name="T68" fmla="*/ 909637 w 691"/>
              <a:gd name="T69" fmla="*/ 787400 h 1696"/>
              <a:gd name="T70" fmla="*/ 962025 w 691"/>
              <a:gd name="T71" fmla="*/ 673100 h 1696"/>
              <a:gd name="T72" fmla="*/ 1082675 w 691"/>
              <a:gd name="T73" fmla="*/ 596900 h 1696"/>
              <a:gd name="T74" fmla="*/ 1069975 w 691"/>
              <a:gd name="T75" fmla="*/ 520700 h 1696"/>
              <a:gd name="T76" fmla="*/ 1030287 w 691"/>
              <a:gd name="T77" fmla="*/ 381000 h 1696"/>
              <a:gd name="T78" fmla="*/ 962025 w 691"/>
              <a:gd name="T79" fmla="*/ 254000 h 1696"/>
              <a:gd name="T80" fmla="*/ 909637 w 691"/>
              <a:gd name="T81" fmla="*/ 127000 h 1696"/>
              <a:gd name="T82" fmla="*/ 708025 w 691"/>
              <a:gd name="T83" fmla="*/ 0 h 1696"/>
              <a:gd name="T84" fmla="*/ 681037 w 691"/>
              <a:gd name="T85" fmla="*/ 139700 h 16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91"/>
              <a:gd name="T130" fmla="*/ 0 h 1696"/>
              <a:gd name="T131" fmla="*/ 691 w 691"/>
              <a:gd name="T132" fmla="*/ 1696 h 16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91" h="1696">
                <a:moveTo>
                  <a:pt x="429" y="88"/>
                </a:moveTo>
                <a:lnTo>
                  <a:pt x="354" y="72"/>
                </a:lnTo>
                <a:lnTo>
                  <a:pt x="337" y="128"/>
                </a:lnTo>
                <a:lnTo>
                  <a:pt x="295" y="128"/>
                </a:lnTo>
                <a:lnTo>
                  <a:pt x="261" y="168"/>
                </a:lnTo>
                <a:lnTo>
                  <a:pt x="261" y="216"/>
                </a:lnTo>
                <a:lnTo>
                  <a:pt x="269" y="256"/>
                </a:lnTo>
                <a:lnTo>
                  <a:pt x="210" y="312"/>
                </a:lnTo>
                <a:lnTo>
                  <a:pt x="210" y="376"/>
                </a:lnTo>
                <a:lnTo>
                  <a:pt x="168" y="400"/>
                </a:lnTo>
                <a:lnTo>
                  <a:pt x="168" y="496"/>
                </a:lnTo>
                <a:lnTo>
                  <a:pt x="118" y="576"/>
                </a:lnTo>
                <a:lnTo>
                  <a:pt x="160" y="600"/>
                </a:lnTo>
                <a:lnTo>
                  <a:pt x="143" y="656"/>
                </a:lnTo>
                <a:lnTo>
                  <a:pt x="67" y="664"/>
                </a:lnTo>
                <a:lnTo>
                  <a:pt x="33" y="736"/>
                </a:lnTo>
                <a:lnTo>
                  <a:pt x="50" y="856"/>
                </a:lnTo>
                <a:lnTo>
                  <a:pt x="50" y="936"/>
                </a:lnTo>
                <a:lnTo>
                  <a:pt x="92" y="976"/>
                </a:lnTo>
                <a:lnTo>
                  <a:pt x="92" y="1016"/>
                </a:lnTo>
                <a:lnTo>
                  <a:pt x="67" y="1056"/>
                </a:lnTo>
                <a:lnTo>
                  <a:pt x="67" y="1144"/>
                </a:lnTo>
                <a:lnTo>
                  <a:pt x="33" y="1176"/>
                </a:lnTo>
                <a:lnTo>
                  <a:pt x="17" y="1272"/>
                </a:lnTo>
                <a:lnTo>
                  <a:pt x="0" y="1280"/>
                </a:lnTo>
                <a:lnTo>
                  <a:pt x="8" y="1328"/>
                </a:lnTo>
                <a:lnTo>
                  <a:pt x="33" y="1352"/>
                </a:lnTo>
                <a:lnTo>
                  <a:pt x="42" y="1376"/>
                </a:lnTo>
                <a:lnTo>
                  <a:pt x="42" y="1440"/>
                </a:lnTo>
                <a:lnTo>
                  <a:pt x="84" y="1504"/>
                </a:lnTo>
                <a:lnTo>
                  <a:pt x="109" y="1536"/>
                </a:lnTo>
                <a:lnTo>
                  <a:pt x="118" y="1568"/>
                </a:lnTo>
                <a:lnTo>
                  <a:pt x="109" y="1592"/>
                </a:lnTo>
                <a:lnTo>
                  <a:pt x="109" y="1616"/>
                </a:lnTo>
                <a:lnTo>
                  <a:pt x="126" y="1632"/>
                </a:lnTo>
                <a:lnTo>
                  <a:pt x="135" y="1664"/>
                </a:lnTo>
                <a:lnTo>
                  <a:pt x="135" y="1696"/>
                </a:lnTo>
                <a:lnTo>
                  <a:pt x="202" y="1696"/>
                </a:lnTo>
                <a:lnTo>
                  <a:pt x="236" y="1680"/>
                </a:lnTo>
                <a:lnTo>
                  <a:pt x="244" y="1648"/>
                </a:lnTo>
                <a:lnTo>
                  <a:pt x="261" y="1616"/>
                </a:lnTo>
                <a:lnTo>
                  <a:pt x="286" y="1600"/>
                </a:lnTo>
                <a:lnTo>
                  <a:pt x="354" y="1608"/>
                </a:lnTo>
                <a:lnTo>
                  <a:pt x="387" y="1472"/>
                </a:lnTo>
                <a:lnTo>
                  <a:pt x="396" y="1440"/>
                </a:lnTo>
                <a:lnTo>
                  <a:pt x="387" y="1408"/>
                </a:lnTo>
                <a:lnTo>
                  <a:pt x="387" y="1368"/>
                </a:lnTo>
                <a:lnTo>
                  <a:pt x="396" y="1336"/>
                </a:lnTo>
                <a:lnTo>
                  <a:pt x="404" y="1296"/>
                </a:lnTo>
                <a:lnTo>
                  <a:pt x="421" y="1272"/>
                </a:lnTo>
                <a:lnTo>
                  <a:pt x="472" y="1240"/>
                </a:lnTo>
                <a:lnTo>
                  <a:pt x="497" y="1224"/>
                </a:lnTo>
                <a:lnTo>
                  <a:pt x="497" y="1192"/>
                </a:lnTo>
                <a:lnTo>
                  <a:pt x="505" y="1168"/>
                </a:lnTo>
                <a:lnTo>
                  <a:pt x="522" y="1144"/>
                </a:lnTo>
                <a:lnTo>
                  <a:pt x="480" y="1088"/>
                </a:lnTo>
                <a:lnTo>
                  <a:pt x="413" y="1048"/>
                </a:lnTo>
                <a:lnTo>
                  <a:pt x="396" y="1040"/>
                </a:lnTo>
                <a:lnTo>
                  <a:pt x="387" y="1024"/>
                </a:lnTo>
                <a:lnTo>
                  <a:pt x="387" y="984"/>
                </a:lnTo>
                <a:lnTo>
                  <a:pt x="379" y="904"/>
                </a:lnTo>
                <a:lnTo>
                  <a:pt x="387" y="832"/>
                </a:lnTo>
                <a:lnTo>
                  <a:pt x="429" y="760"/>
                </a:lnTo>
                <a:lnTo>
                  <a:pt x="480" y="704"/>
                </a:lnTo>
                <a:lnTo>
                  <a:pt x="539" y="648"/>
                </a:lnTo>
                <a:lnTo>
                  <a:pt x="556" y="624"/>
                </a:lnTo>
                <a:lnTo>
                  <a:pt x="564" y="584"/>
                </a:lnTo>
                <a:lnTo>
                  <a:pt x="581" y="560"/>
                </a:lnTo>
                <a:lnTo>
                  <a:pt x="581" y="536"/>
                </a:lnTo>
                <a:lnTo>
                  <a:pt x="573" y="496"/>
                </a:lnTo>
                <a:lnTo>
                  <a:pt x="581" y="464"/>
                </a:lnTo>
                <a:lnTo>
                  <a:pt x="606" y="424"/>
                </a:lnTo>
                <a:lnTo>
                  <a:pt x="615" y="384"/>
                </a:lnTo>
                <a:lnTo>
                  <a:pt x="682" y="376"/>
                </a:lnTo>
                <a:lnTo>
                  <a:pt x="691" y="376"/>
                </a:lnTo>
                <a:lnTo>
                  <a:pt x="674" y="328"/>
                </a:lnTo>
                <a:lnTo>
                  <a:pt x="657" y="288"/>
                </a:lnTo>
                <a:lnTo>
                  <a:pt x="649" y="240"/>
                </a:lnTo>
                <a:lnTo>
                  <a:pt x="649" y="192"/>
                </a:lnTo>
                <a:lnTo>
                  <a:pt x="606" y="160"/>
                </a:lnTo>
                <a:lnTo>
                  <a:pt x="606" y="120"/>
                </a:lnTo>
                <a:lnTo>
                  <a:pt x="573" y="80"/>
                </a:lnTo>
                <a:lnTo>
                  <a:pt x="480" y="40"/>
                </a:lnTo>
                <a:lnTo>
                  <a:pt x="446" y="0"/>
                </a:lnTo>
                <a:lnTo>
                  <a:pt x="429" y="8"/>
                </a:lnTo>
                <a:lnTo>
                  <a:pt x="429" y="88"/>
                </a:lnTo>
                <a:close/>
              </a:path>
            </a:pathLst>
          </a:custGeom>
          <a:solidFill>
            <a:srgbClr val="00FF00"/>
          </a:solidFill>
          <a:ln w="9525">
            <a:noFill/>
            <a:round/>
            <a:headEnd/>
            <a:tailEnd/>
          </a:ln>
        </p:spPr>
        <p:txBody>
          <a:bodyPr/>
          <a:lstStyle/>
          <a:p>
            <a:endParaRPr lang="it-IT"/>
          </a:p>
        </p:txBody>
      </p:sp>
      <p:sp>
        <p:nvSpPr>
          <p:cNvPr id="17506" name="Freeform 99"/>
          <p:cNvSpPr>
            <a:spLocks/>
          </p:cNvSpPr>
          <p:nvPr/>
        </p:nvSpPr>
        <p:spPr bwMode="auto">
          <a:xfrm>
            <a:off x="6731000" y="285750"/>
            <a:ext cx="1271588" cy="2019300"/>
          </a:xfrm>
          <a:custGeom>
            <a:avLst/>
            <a:gdLst>
              <a:gd name="T0" fmla="*/ 1084263 w 801"/>
              <a:gd name="T1" fmla="*/ 1143000 h 1272"/>
              <a:gd name="T2" fmla="*/ 1044575 w 801"/>
              <a:gd name="T3" fmla="*/ 977900 h 1272"/>
              <a:gd name="T4" fmla="*/ 923925 w 801"/>
              <a:gd name="T5" fmla="*/ 825500 h 1272"/>
              <a:gd name="T6" fmla="*/ 884238 w 801"/>
              <a:gd name="T7" fmla="*/ 647700 h 1272"/>
              <a:gd name="T8" fmla="*/ 830263 w 801"/>
              <a:gd name="T9" fmla="*/ 406400 h 1272"/>
              <a:gd name="T10" fmla="*/ 696913 w 801"/>
              <a:gd name="T11" fmla="*/ 317500 h 1272"/>
              <a:gd name="T12" fmla="*/ 669925 w 801"/>
              <a:gd name="T13" fmla="*/ 139700 h 1272"/>
              <a:gd name="T14" fmla="*/ 655638 w 801"/>
              <a:gd name="T15" fmla="*/ 50800 h 1272"/>
              <a:gd name="T16" fmla="*/ 468313 w 801"/>
              <a:gd name="T17" fmla="*/ 0 h 1272"/>
              <a:gd name="T18" fmla="*/ 415925 w 801"/>
              <a:gd name="T19" fmla="*/ 177800 h 1272"/>
              <a:gd name="T20" fmla="*/ 295275 w 801"/>
              <a:gd name="T21" fmla="*/ 266700 h 1272"/>
              <a:gd name="T22" fmla="*/ 68263 w 801"/>
              <a:gd name="T23" fmla="*/ 215900 h 1272"/>
              <a:gd name="T24" fmla="*/ 80963 w 801"/>
              <a:gd name="T25" fmla="*/ 342900 h 1272"/>
              <a:gd name="T26" fmla="*/ 280988 w 801"/>
              <a:gd name="T27" fmla="*/ 469900 h 1272"/>
              <a:gd name="T28" fmla="*/ 349250 w 801"/>
              <a:gd name="T29" fmla="*/ 584200 h 1272"/>
              <a:gd name="T30" fmla="*/ 361950 w 801"/>
              <a:gd name="T31" fmla="*/ 736600 h 1272"/>
              <a:gd name="T32" fmla="*/ 415925 w 801"/>
              <a:gd name="T33" fmla="*/ 876300 h 1272"/>
              <a:gd name="T34" fmla="*/ 522288 w 801"/>
              <a:gd name="T35" fmla="*/ 914400 h 1272"/>
              <a:gd name="T36" fmla="*/ 561975 w 801"/>
              <a:gd name="T37" fmla="*/ 952500 h 1272"/>
              <a:gd name="T38" fmla="*/ 561975 w 801"/>
              <a:gd name="T39" fmla="*/ 1003300 h 1272"/>
              <a:gd name="T40" fmla="*/ 374650 w 801"/>
              <a:gd name="T41" fmla="*/ 1320800 h 1272"/>
              <a:gd name="T42" fmla="*/ 280988 w 801"/>
              <a:gd name="T43" fmla="*/ 1422400 h 1272"/>
              <a:gd name="T44" fmla="*/ 295275 w 801"/>
              <a:gd name="T45" fmla="*/ 1549400 h 1272"/>
              <a:gd name="T46" fmla="*/ 361950 w 801"/>
              <a:gd name="T47" fmla="*/ 1714500 h 1272"/>
              <a:gd name="T48" fmla="*/ 374650 w 801"/>
              <a:gd name="T49" fmla="*/ 1841500 h 1272"/>
              <a:gd name="T50" fmla="*/ 455613 w 801"/>
              <a:gd name="T51" fmla="*/ 1917700 h 1272"/>
              <a:gd name="T52" fmla="*/ 495300 w 801"/>
              <a:gd name="T53" fmla="*/ 2019300 h 1272"/>
              <a:gd name="T54" fmla="*/ 603250 w 801"/>
              <a:gd name="T55" fmla="*/ 2006600 h 1272"/>
              <a:gd name="T56" fmla="*/ 803275 w 801"/>
              <a:gd name="T57" fmla="*/ 1892300 h 1272"/>
              <a:gd name="T58" fmla="*/ 1071563 w 801"/>
              <a:gd name="T59" fmla="*/ 1765300 h 1272"/>
              <a:gd name="T60" fmla="*/ 1190625 w 801"/>
              <a:gd name="T61" fmla="*/ 1498600 h 1272"/>
              <a:gd name="T62" fmla="*/ 1271588 w 801"/>
              <a:gd name="T63" fmla="*/ 1282700 h 127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01"/>
              <a:gd name="T97" fmla="*/ 0 h 1272"/>
              <a:gd name="T98" fmla="*/ 801 w 801"/>
              <a:gd name="T99" fmla="*/ 1272 h 127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01" h="1272">
                <a:moveTo>
                  <a:pt x="750" y="760"/>
                </a:moveTo>
                <a:lnTo>
                  <a:pt x="683" y="720"/>
                </a:lnTo>
                <a:lnTo>
                  <a:pt x="700" y="672"/>
                </a:lnTo>
                <a:lnTo>
                  <a:pt x="658" y="616"/>
                </a:lnTo>
                <a:lnTo>
                  <a:pt x="590" y="576"/>
                </a:lnTo>
                <a:lnTo>
                  <a:pt x="582" y="520"/>
                </a:lnTo>
                <a:lnTo>
                  <a:pt x="624" y="472"/>
                </a:lnTo>
                <a:lnTo>
                  <a:pt x="557" y="408"/>
                </a:lnTo>
                <a:lnTo>
                  <a:pt x="506" y="312"/>
                </a:lnTo>
                <a:lnTo>
                  <a:pt x="523" y="256"/>
                </a:lnTo>
                <a:lnTo>
                  <a:pt x="481" y="216"/>
                </a:lnTo>
                <a:lnTo>
                  <a:pt x="439" y="200"/>
                </a:lnTo>
                <a:lnTo>
                  <a:pt x="413" y="136"/>
                </a:lnTo>
                <a:lnTo>
                  <a:pt x="422" y="88"/>
                </a:lnTo>
                <a:lnTo>
                  <a:pt x="430" y="72"/>
                </a:lnTo>
                <a:lnTo>
                  <a:pt x="413" y="32"/>
                </a:lnTo>
                <a:lnTo>
                  <a:pt x="346" y="0"/>
                </a:lnTo>
                <a:lnTo>
                  <a:pt x="295" y="0"/>
                </a:lnTo>
                <a:lnTo>
                  <a:pt x="262" y="40"/>
                </a:lnTo>
                <a:lnTo>
                  <a:pt x="262" y="112"/>
                </a:lnTo>
                <a:lnTo>
                  <a:pt x="245" y="184"/>
                </a:lnTo>
                <a:lnTo>
                  <a:pt x="186" y="168"/>
                </a:lnTo>
                <a:lnTo>
                  <a:pt x="144" y="184"/>
                </a:lnTo>
                <a:lnTo>
                  <a:pt x="43" y="136"/>
                </a:lnTo>
                <a:lnTo>
                  <a:pt x="0" y="160"/>
                </a:lnTo>
                <a:lnTo>
                  <a:pt x="51" y="216"/>
                </a:lnTo>
                <a:lnTo>
                  <a:pt x="144" y="256"/>
                </a:lnTo>
                <a:lnTo>
                  <a:pt x="177" y="296"/>
                </a:lnTo>
                <a:lnTo>
                  <a:pt x="177" y="336"/>
                </a:lnTo>
                <a:lnTo>
                  <a:pt x="220" y="368"/>
                </a:lnTo>
                <a:lnTo>
                  <a:pt x="220" y="416"/>
                </a:lnTo>
                <a:lnTo>
                  <a:pt x="228" y="464"/>
                </a:lnTo>
                <a:lnTo>
                  <a:pt x="245" y="504"/>
                </a:lnTo>
                <a:lnTo>
                  <a:pt x="262" y="552"/>
                </a:lnTo>
                <a:lnTo>
                  <a:pt x="295" y="560"/>
                </a:lnTo>
                <a:lnTo>
                  <a:pt x="329" y="576"/>
                </a:lnTo>
                <a:lnTo>
                  <a:pt x="354" y="584"/>
                </a:lnTo>
                <a:lnTo>
                  <a:pt x="354" y="600"/>
                </a:lnTo>
                <a:lnTo>
                  <a:pt x="363" y="616"/>
                </a:lnTo>
                <a:lnTo>
                  <a:pt x="354" y="632"/>
                </a:lnTo>
                <a:lnTo>
                  <a:pt x="321" y="696"/>
                </a:lnTo>
                <a:lnTo>
                  <a:pt x="236" y="832"/>
                </a:lnTo>
                <a:lnTo>
                  <a:pt x="203" y="864"/>
                </a:lnTo>
                <a:lnTo>
                  <a:pt x="177" y="896"/>
                </a:lnTo>
                <a:lnTo>
                  <a:pt x="177" y="936"/>
                </a:lnTo>
                <a:lnTo>
                  <a:pt x="186" y="976"/>
                </a:lnTo>
                <a:lnTo>
                  <a:pt x="211" y="1048"/>
                </a:lnTo>
                <a:lnTo>
                  <a:pt x="228" y="1080"/>
                </a:lnTo>
                <a:lnTo>
                  <a:pt x="228" y="1120"/>
                </a:lnTo>
                <a:lnTo>
                  <a:pt x="236" y="1160"/>
                </a:lnTo>
                <a:lnTo>
                  <a:pt x="253" y="1192"/>
                </a:lnTo>
                <a:lnTo>
                  <a:pt x="287" y="1208"/>
                </a:lnTo>
                <a:lnTo>
                  <a:pt x="321" y="1224"/>
                </a:lnTo>
                <a:lnTo>
                  <a:pt x="312" y="1272"/>
                </a:lnTo>
                <a:lnTo>
                  <a:pt x="363" y="1272"/>
                </a:lnTo>
                <a:lnTo>
                  <a:pt x="380" y="1264"/>
                </a:lnTo>
                <a:lnTo>
                  <a:pt x="405" y="1248"/>
                </a:lnTo>
                <a:lnTo>
                  <a:pt x="506" y="1192"/>
                </a:lnTo>
                <a:lnTo>
                  <a:pt x="599" y="1152"/>
                </a:lnTo>
                <a:lnTo>
                  <a:pt x="675" y="1112"/>
                </a:lnTo>
                <a:lnTo>
                  <a:pt x="700" y="1016"/>
                </a:lnTo>
                <a:lnTo>
                  <a:pt x="750" y="944"/>
                </a:lnTo>
                <a:lnTo>
                  <a:pt x="793" y="872"/>
                </a:lnTo>
                <a:lnTo>
                  <a:pt x="801" y="808"/>
                </a:lnTo>
                <a:lnTo>
                  <a:pt x="750" y="760"/>
                </a:lnTo>
                <a:close/>
              </a:path>
            </a:pathLst>
          </a:custGeom>
          <a:noFill/>
          <a:ln w="12700">
            <a:solidFill>
              <a:srgbClr val="000000"/>
            </a:solidFill>
            <a:round/>
            <a:headEnd/>
            <a:tailEnd/>
          </a:ln>
        </p:spPr>
        <p:txBody>
          <a:bodyPr/>
          <a:lstStyle/>
          <a:p>
            <a:endParaRPr lang="it-IT"/>
          </a:p>
        </p:txBody>
      </p:sp>
      <p:sp>
        <p:nvSpPr>
          <p:cNvPr id="17507" name="Freeform 100"/>
          <p:cNvSpPr>
            <a:spLocks/>
          </p:cNvSpPr>
          <p:nvPr/>
        </p:nvSpPr>
        <p:spPr bwMode="auto">
          <a:xfrm>
            <a:off x="6049963" y="565150"/>
            <a:ext cx="1096962" cy="2692400"/>
          </a:xfrm>
          <a:custGeom>
            <a:avLst/>
            <a:gdLst>
              <a:gd name="T0" fmla="*/ 561975 w 691"/>
              <a:gd name="T1" fmla="*/ 114300 h 1696"/>
              <a:gd name="T2" fmla="*/ 468312 w 691"/>
              <a:gd name="T3" fmla="*/ 203200 h 1696"/>
              <a:gd name="T4" fmla="*/ 414337 w 691"/>
              <a:gd name="T5" fmla="*/ 342900 h 1696"/>
              <a:gd name="T6" fmla="*/ 333375 w 691"/>
              <a:gd name="T7" fmla="*/ 495300 h 1696"/>
              <a:gd name="T8" fmla="*/ 266700 w 691"/>
              <a:gd name="T9" fmla="*/ 635000 h 1696"/>
              <a:gd name="T10" fmla="*/ 187325 w 691"/>
              <a:gd name="T11" fmla="*/ 914400 h 1696"/>
              <a:gd name="T12" fmla="*/ 227012 w 691"/>
              <a:gd name="T13" fmla="*/ 1041400 h 1696"/>
              <a:gd name="T14" fmla="*/ 52387 w 691"/>
              <a:gd name="T15" fmla="*/ 1168400 h 1696"/>
              <a:gd name="T16" fmla="*/ 79375 w 691"/>
              <a:gd name="T17" fmla="*/ 1485900 h 1696"/>
              <a:gd name="T18" fmla="*/ 146050 w 691"/>
              <a:gd name="T19" fmla="*/ 1612900 h 1696"/>
              <a:gd name="T20" fmla="*/ 106362 w 691"/>
              <a:gd name="T21" fmla="*/ 1816100 h 1696"/>
              <a:gd name="T22" fmla="*/ 26987 w 691"/>
              <a:gd name="T23" fmla="*/ 2019300 h 1696"/>
              <a:gd name="T24" fmla="*/ 12700 w 691"/>
              <a:gd name="T25" fmla="*/ 2108200 h 1696"/>
              <a:gd name="T26" fmla="*/ 66675 w 691"/>
              <a:gd name="T27" fmla="*/ 2184400 h 1696"/>
              <a:gd name="T28" fmla="*/ 133350 w 691"/>
              <a:gd name="T29" fmla="*/ 2387600 h 1696"/>
              <a:gd name="T30" fmla="*/ 187325 w 691"/>
              <a:gd name="T31" fmla="*/ 2489200 h 1696"/>
              <a:gd name="T32" fmla="*/ 173037 w 691"/>
              <a:gd name="T33" fmla="*/ 2565400 h 1696"/>
              <a:gd name="T34" fmla="*/ 214312 w 691"/>
              <a:gd name="T35" fmla="*/ 2641600 h 1696"/>
              <a:gd name="T36" fmla="*/ 320675 w 691"/>
              <a:gd name="T37" fmla="*/ 2692400 h 1696"/>
              <a:gd name="T38" fmla="*/ 387350 w 691"/>
              <a:gd name="T39" fmla="*/ 2616200 h 1696"/>
              <a:gd name="T40" fmla="*/ 454025 w 691"/>
              <a:gd name="T41" fmla="*/ 2540000 h 1696"/>
              <a:gd name="T42" fmla="*/ 614362 w 691"/>
              <a:gd name="T43" fmla="*/ 2336800 h 1696"/>
              <a:gd name="T44" fmla="*/ 614362 w 691"/>
              <a:gd name="T45" fmla="*/ 2235200 h 1696"/>
              <a:gd name="T46" fmla="*/ 628650 w 691"/>
              <a:gd name="T47" fmla="*/ 2120900 h 1696"/>
              <a:gd name="T48" fmla="*/ 668337 w 691"/>
              <a:gd name="T49" fmla="*/ 2019300 h 1696"/>
              <a:gd name="T50" fmla="*/ 788987 w 691"/>
              <a:gd name="T51" fmla="*/ 1943100 h 1696"/>
              <a:gd name="T52" fmla="*/ 801687 w 691"/>
              <a:gd name="T53" fmla="*/ 1854200 h 1696"/>
              <a:gd name="T54" fmla="*/ 762000 w 691"/>
              <a:gd name="T55" fmla="*/ 1727200 h 1696"/>
              <a:gd name="T56" fmla="*/ 628650 w 691"/>
              <a:gd name="T57" fmla="*/ 1651000 h 1696"/>
              <a:gd name="T58" fmla="*/ 614362 w 691"/>
              <a:gd name="T59" fmla="*/ 1562100 h 1696"/>
              <a:gd name="T60" fmla="*/ 614362 w 691"/>
              <a:gd name="T61" fmla="*/ 1320800 h 1696"/>
              <a:gd name="T62" fmla="*/ 762000 w 691"/>
              <a:gd name="T63" fmla="*/ 1117600 h 1696"/>
              <a:gd name="T64" fmla="*/ 882650 w 691"/>
              <a:gd name="T65" fmla="*/ 990600 h 1696"/>
              <a:gd name="T66" fmla="*/ 922337 w 691"/>
              <a:gd name="T67" fmla="*/ 889000 h 1696"/>
              <a:gd name="T68" fmla="*/ 909637 w 691"/>
              <a:gd name="T69" fmla="*/ 787400 h 1696"/>
              <a:gd name="T70" fmla="*/ 962025 w 691"/>
              <a:gd name="T71" fmla="*/ 673100 h 1696"/>
              <a:gd name="T72" fmla="*/ 1082675 w 691"/>
              <a:gd name="T73" fmla="*/ 596900 h 1696"/>
              <a:gd name="T74" fmla="*/ 1069975 w 691"/>
              <a:gd name="T75" fmla="*/ 520700 h 1696"/>
              <a:gd name="T76" fmla="*/ 1030287 w 691"/>
              <a:gd name="T77" fmla="*/ 381000 h 1696"/>
              <a:gd name="T78" fmla="*/ 962025 w 691"/>
              <a:gd name="T79" fmla="*/ 254000 h 1696"/>
              <a:gd name="T80" fmla="*/ 909637 w 691"/>
              <a:gd name="T81" fmla="*/ 127000 h 1696"/>
              <a:gd name="T82" fmla="*/ 708025 w 691"/>
              <a:gd name="T83" fmla="*/ 0 h 1696"/>
              <a:gd name="T84" fmla="*/ 681037 w 691"/>
              <a:gd name="T85" fmla="*/ 139700 h 16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91"/>
              <a:gd name="T130" fmla="*/ 0 h 1696"/>
              <a:gd name="T131" fmla="*/ 691 w 691"/>
              <a:gd name="T132" fmla="*/ 1696 h 16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91" h="1696">
                <a:moveTo>
                  <a:pt x="429" y="88"/>
                </a:moveTo>
                <a:lnTo>
                  <a:pt x="354" y="72"/>
                </a:lnTo>
                <a:lnTo>
                  <a:pt x="337" y="128"/>
                </a:lnTo>
                <a:lnTo>
                  <a:pt x="295" y="128"/>
                </a:lnTo>
                <a:lnTo>
                  <a:pt x="261" y="168"/>
                </a:lnTo>
                <a:lnTo>
                  <a:pt x="261" y="216"/>
                </a:lnTo>
                <a:lnTo>
                  <a:pt x="269" y="256"/>
                </a:lnTo>
                <a:lnTo>
                  <a:pt x="210" y="312"/>
                </a:lnTo>
                <a:lnTo>
                  <a:pt x="210" y="376"/>
                </a:lnTo>
                <a:lnTo>
                  <a:pt x="168" y="400"/>
                </a:lnTo>
                <a:lnTo>
                  <a:pt x="168" y="496"/>
                </a:lnTo>
                <a:lnTo>
                  <a:pt x="118" y="576"/>
                </a:lnTo>
                <a:lnTo>
                  <a:pt x="160" y="600"/>
                </a:lnTo>
                <a:lnTo>
                  <a:pt x="143" y="656"/>
                </a:lnTo>
                <a:lnTo>
                  <a:pt x="67" y="664"/>
                </a:lnTo>
                <a:lnTo>
                  <a:pt x="33" y="736"/>
                </a:lnTo>
                <a:lnTo>
                  <a:pt x="50" y="856"/>
                </a:lnTo>
                <a:lnTo>
                  <a:pt x="50" y="936"/>
                </a:lnTo>
                <a:lnTo>
                  <a:pt x="92" y="976"/>
                </a:lnTo>
                <a:lnTo>
                  <a:pt x="92" y="1016"/>
                </a:lnTo>
                <a:lnTo>
                  <a:pt x="67" y="1056"/>
                </a:lnTo>
                <a:lnTo>
                  <a:pt x="67" y="1144"/>
                </a:lnTo>
                <a:lnTo>
                  <a:pt x="33" y="1176"/>
                </a:lnTo>
                <a:lnTo>
                  <a:pt x="17" y="1272"/>
                </a:lnTo>
                <a:lnTo>
                  <a:pt x="0" y="1280"/>
                </a:lnTo>
                <a:lnTo>
                  <a:pt x="8" y="1328"/>
                </a:lnTo>
                <a:lnTo>
                  <a:pt x="33" y="1352"/>
                </a:lnTo>
                <a:lnTo>
                  <a:pt x="42" y="1376"/>
                </a:lnTo>
                <a:lnTo>
                  <a:pt x="42" y="1440"/>
                </a:lnTo>
                <a:lnTo>
                  <a:pt x="84" y="1504"/>
                </a:lnTo>
                <a:lnTo>
                  <a:pt x="109" y="1536"/>
                </a:lnTo>
                <a:lnTo>
                  <a:pt x="118" y="1568"/>
                </a:lnTo>
                <a:lnTo>
                  <a:pt x="109" y="1592"/>
                </a:lnTo>
                <a:lnTo>
                  <a:pt x="109" y="1616"/>
                </a:lnTo>
                <a:lnTo>
                  <a:pt x="126" y="1632"/>
                </a:lnTo>
                <a:lnTo>
                  <a:pt x="135" y="1664"/>
                </a:lnTo>
                <a:lnTo>
                  <a:pt x="135" y="1696"/>
                </a:lnTo>
                <a:lnTo>
                  <a:pt x="202" y="1696"/>
                </a:lnTo>
                <a:lnTo>
                  <a:pt x="236" y="1680"/>
                </a:lnTo>
                <a:lnTo>
                  <a:pt x="244" y="1648"/>
                </a:lnTo>
                <a:lnTo>
                  <a:pt x="261" y="1616"/>
                </a:lnTo>
                <a:lnTo>
                  <a:pt x="286" y="1600"/>
                </a:lnTo>
                <a:lnTo>
                  <a:pt x="354" y="1608"/>
                </a:lnTo>
                <a:lnTo>
                  <a:pt x="387" y="1472"/>
                </a:lnTo>
                <a:lnTo>
                  <a:pt x="396" y="1440"/>
                </a:lnTo>
                <a:lnTo>
                  <a:pt x="387" y="1408"/>
                </a:lnTo>
                <a:lnTo>
                  <a:pt x="387" y="1368"/>
                </a:lnTo>
                <a:lnTo>
                  <a:pt x="396" y="1336"/>
                </a:lnTo>
                <a:lnTo>
                  <a:pt x="404" y="1296"/>
                </a:lnTo>
                <a:lnTo>
                  <a:pt x="421" y="1272"/>
                </a:lnTo>
                <a:lnTo>
                  <a:pt x="472" y="1240"/>
                </a:lnTo>
                <a:lnTo>
                  <a:pt x="497" y="1224"/>
                </a:lnTo>
                <a:lnTo>
                  <a:pt x="497" y="1192"/>
                </a:lnTo>
                <a:lnTo>
                  <a:pt x="505" y="1168"/>
                </a:lnTo>
                <a:lnTo>
                  <a:pt x="522" y="1144"/>
                </a:lnTo>
                <a:lnTo>
                  <a:pt x="480" y="1088"/>
                </a:lnTo>
                <a:lnTo>
                  <a:pt x="413" y="1048"/>
                </a:lnTo>
                <a:lnTo>
                  <a:pt x="396" y="1040"/>
                </a:lnTo>
                <a:lnTo>
                  <a:pt x="387" y="1024"/>
                </a:lnTo>
                <a:lnTo>
                  <a:pt x="387" y="984"/>
                </a:lnTo>
                <a:lnTo>
                  <a:pt x="379" y="904"/>
                </a:lnTo>
                <a:lnTo>
                  <a:pt x="387" y="832"/>
                </a:lnTo>
                <a:lnTo>
                  <a:pt x="429" y="760"/>
                </a:lnTo>
                <a:lnTo>
                  <a:pt x="480" y="704"/>
                </a:lnTo>
                <a:lnTo>
                  <a:pt x="539" y="648"/>
                </a:lnTo>
                <a:lnTo>
                  <a:pt x="556" y="624"/>
                </a:lnTo>
                <a:lnTo>
                  <a:pt x="564" y="584"/>
                </a:lnTo>
                <a:lnTo>
                  <a:pt x="581" y="560"/>
                </a:lnTo>
                <a:lnTo>
                  <a:pt x="581" y="536"/>
                </a:lnTo>
                <a:lnTo>
                  <a:pt x="573" y="496"/>
                </a:lnTo>
                <a:lnTo>
                  <a:pt x="581" y="464"/>
                </a:lnTo>
                <a:lnTo>
                  <a:pt x="606" y="424"/>
                </a:lnTo>
                <a:lnTo>
                  <a:pt x="615" y="384"/>
                </a:lnTo>
                <a:lnTo>
                  <a:pt x="682" y="376"/>
                </a:lnTo>
                <a:lnTo>
                  <a:pt x="691" y="376"/>
                </a:lnTo>
                <a:lnTo>
                  <a:pt x="674" y="328"/>
                </a:lnTo>
                <a:lnTo>
                  <a:pt x="657" y="288"/>
                </a:lnTo>
                <a:lnTo>
                  <a:pt x="649" y="240"/>
                </a:lnTo>
                <a:lnTo>
                  <a:pt x="649" y="192"/>
                </a:lnTo>
                <a:lnTo>
                  <a:pt x="606" y="160"/>
                </a:lnTo>
                <a:lnTo>
                  <a:pt x="606" y="120"/>
                </a:lnTo>
                <a:lnTo>
                  <a:pt x="573" y="80"/>
                </a:lnTo>
                <a:lnTo>
                  <a:pt x="480" y="40"/>
                </a:lnTo>
                <a:lnTo>
                  <a:pt x="446" y="0"/>
                </a:lnTo>
                <a:lnTo>
                  <a:pt x="429" y="8"/>
                </a:lnTo>
                <a:lnTo>
                  <a:pt x="429" y="88"/>
                </a:lnTo>
                <a:close/>
              </a:path>
            </a:pathLst>
          </a:custGeom>
          <a:noFill/>
          <a:ln w="12700">
            <a:solidFill>
              <a:srgbClr val="000000"/>
            </a:solidFill>
            <a:round/>
            <a:headEnd/>
            <a:tailEnd/>
          </a:ln>
        </p:spPr>
        <p:txBody>
          <a:bodyPr/>
          <a:lstStyle/>
          <a:p>
            <a:endParaRPr lang="it-IT"/>
          </a:p>
        </p:txBody>
      </p:sp>
      <p:sp>
        <p:nvSpPr>
          <p:cNvPr id="17508" name="Freeform 101"/>
          <p:cNvSpPr>
            <a:spLocks/>
          </p:cNvSpPr>
          <p:nvPr/>
        </p:nvSpPr>
        <p:spPr bwMode="auto">
          <a:xfrm>
            <a:off x="5380038" y="-6350"/>
            <a:ext cx="2127250" cy="2679700"/>
          </a:xfrm>
          <a:custGeom>
            <a:avLst/>
            <a:gdLst>
              <a:gd name="T0" fmla="*/ 2100263 w 1340"/>
              <a:gd name="T1" fmla="*/ 63500 h 1688"/>
              <a:gd name="T2" fmla="*/ 1912938 w 1340"/>
              <a:gd name="T3" fmla="*/ 38100 h 1688"/>
              <a:gd name="T4" fmla="*/ 1860550 w 1340"/>
              <a:gd name="T5" fmla="*/ 0 h 1688"/>
              <a:gd name="T6" fmla="*/ 1793875 w 1340"/>
              <a:gd name="T7" fmla="*/ 38100 h 1688"/>
              <a:gd name="T8" fmla="*/ 1700213 w 1340"/>
              <a:gd name="T9" fmla="*/ 190500 h 1688"/>
              <a:gd name="T10" fmla="*/ 1606550 w 1340"/>
              <a:gd name="T11" fmla="*/ 63500 h 1688"/>
              <a:gd name="T12" fmla="*/ 1525587 w 1340"/>
              <a:gd name="T13" fmla="*/ 215900 h 1688"/>
              <a:gd name="T14" fmla="*/ 1392237 w 1340"/>
              <a:gd name="T15" fmla="*/ 292100 h 1688"/>
              <a:gd name="T16" fmla="*/ 1284287 w 1340"/>
              <a:gd name="T17" fmla="*/ 279400 h 1688"/>
              <a:gd name="T18" fmla="*/ 1138237 w 1340"/>
              <a:gd name="T19" fmla="*/ 393700 h 1688"/>
              <a:gd name="T20" fmla="*/ 1111250 w 1340"/>
              <a:gd name="T21" fmla="*/ 520700 h 1688"/>
              <a:gd name="T22" fmla="*/ 1023938 w 1340"/>
              <a:gd name="T23" fmla="*/ 663575 h 1688"/>
              <a:gd name="T24" fmla="*/ 936625 w 1340"/>
              <a:gd name="T25" fmla="*/ 800100 h 1688"/>
              <a:gd name="T26" fmla="*/ 896938 w 1340"/>
              <a:gd name="T27" fmla="*/ 889000 h 1688"/>
              <a:gd name="T28" fmla="*/ 749300 w 1340"/>
              <a:gd name="T29" fmla="*/ 1181100 h 1688"/>
              <a:gd name="T30" fmla="*/ 628650 w 1340"/>
              <a:gd name="T31" fmla="*/ 1346200 h 1688"/>
              <a:gd name="T32" fmla="*/ 628650 w 1340"/>
              <a:gd name="T33" fmla="*/ 1422400 h 1688"/>
              <a:gd name="T34" fmla="*/ 482600 w 1340"/>
              <a:gd name="T35" fmla="*/ 1625600 h 1688"/>
              <a:gd name="T36" fmla="*/ 374650 w 1340"/>
              <a:gd name="T37" fmla="*/ 1638300 h 1688"/>
              <a:gd name="T38" fmla="*/ 295275 w 1340"/>
              <a:gd name="T39" fmla="*/ 1727200 h 1688"/>
              <a:gd name="T40" fmla="*/ 147637 w 1340"/>
              <a:gd name="T41" fmla="*/ 1816100 h 1688"/>
              <a:gd name="T42" fmla="*/ 41275 w 1340"/>
              <a:gd name="T43" fmla="*/ 1905000 h 1688"/>
              <a:gd name="T44" fmla="*/ 14288 w 1340"/>
              <a:gd name="T45" fmla="*/ 2006600 h 1688"/>
              <a:gd name="T46" fmla="*/ 14288 w 1340"/>
              <a:gd name="T47" fmla="*/ 2070100 h 1688"/>
              <a:gd name="T48" fmla="*/ 0 w 1340"/>
              <a:gd name="T49" fmla="*/ 2146300 h 1688"/>
              <a:gd name="T50" fmla="*/ 14288 w 1340"/>
              <a:gd name="T51" fmla="*/ 2260600 h 1688"/>
              <a:gd name="T52" fmla="*/ 80962 w 1340"/>
              <a:gd name="T53" fmla="*/ 2324100 h 1688"/>
              <a:gd name="T54" fmla="*/ 26988 w 1340"/>
              <a:gd name="T55" fmla="*/ 2400300 h 1688"/>
              <a:gd name="T56" fmla="*/ 93662 w 1340"/>
              <a:gd name="T57" fmla="*/ 2463800 h 1688"/>
              <a:gd name="T58" fmla="*/ 26988 w 1340"/>
              <a:gd name="T59" fmla="*/ 2514600 h 1688"/>
              <a:gd name="T60" fmla="*/ 80962 w 1340"/>
              <a:gd name="T61" fmla="*/ 2590800 h 1688"/>
              <a:gd name="T62" fmla="*/ 161925 w 1340"/>
              <a:gd name="T63" fmla="*/ 2679700 h 1688"/>
              <a:gd name="T64" fmla="*/ 441325 w 1340"/>
              <a:gd name="T65" fmla="*/ 2578100 h 1688"/>
              <a:gd name="T66" fmla="*/ 549275 w 1340"/>
              <a:gd name="T67" fmla="*/ 2501900 h 1688"/>
              <a:gd name="T68" fmla="*/ 615950 w 1340"/>
              <a:gd name="T69" fmla="*/ 2400300 h 1688"/>
              <a:gd name="T70" fmla="*/ 669925 w 1340"/>
              <a:gd name="T71" fmla="*/ 2527300 h 1688"/>
              <a:gd name="T72" fmla="*/ 776287 w 1340"/>
              <a:gd name="T73" fmla="*/ 2311400 h 1688"/>
              <a:gd name="T74" fmla="*/ 815975 w 1340"/>
              <a:gd name="T75" fmla="*/ 2044700 h 1688"/>
              <a:gd name="T76" fmla="*/ 722312 w 1340"/>
              <a:gd name="T77" fmla="*/ 1663700 h 1688"/>
              <a:gd name="T78" fmla="*/ 923925 w 1340"/>
              <a:gd name="T79" fmla="*/ 1447800 h 1688"/>
              <a:gd name="T80" fmla="*/ 936625 w 1340"/>
              <a:gd name="T81" fmla="*/ 1130300 h 1688"/>
              <a:gd name="T82" fmla="*/ 1096962 w 1340"/>
              <a:gd name="T83" fmla="*/ 901700 h 1688"/>
              <a:gd name="T84" fmla="*/ 1138237 w 1340"/>
              <a:gd name="T85" fmla="*/ 698500 h 1688"/>
              <a:gd name="T86" fmla="*/ 1350962 w 1340"/>
              <a:gd name="T87" fmla="*/ 635000 h 1688"/>
              <a:gd name="T88" fmla="*/ 1350962 w 1340"/>
              <a:gd name="T89" fmla="*/ 469900 h 1688"/>
              <a:gd name="T90" fmla="*/ 1646238 w 1340"/>
              <a:gd name="T91" fmla="*/ 482600 h 1688"/>
              <a:gd name="T92" fmla="*/ 1766888 w 1340"/>
              <a:gd name="T93" fmla="*/ 279400 h 1688"/>
              <a:gd name="T94" fmla="*/ 2006600 w 1340"/>
              <a:gd name="T95" fmla="*/ 266700 h 1688"/>
              <a:gd name="T96" fmla="*/ 2127250 w 1340"/>
              <a:gd name="T97" fmla="*/ 228600 h 168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40"/>
              <a:gd name="T148" fmla="*/ 0 h 1688"/>
              <a:gd name="T149" fmla="*/ 1340 w 1340"/>
              <a:gd name="T150" fmla="*/ 1688 h 168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40" h="1688">
                <a:moveTo>
                  <a:pt x="1239" y="104"/>
                </a:moveTo>
                <a:lnTo>
                  <a:pt x="1281" y="80"/>
                </a:lnTo>
                <a:lnTo>
                  <a:pt x="1323" y="40"/>
                </a:lnTo>
                <a:lnTo>
                  <a:pt x="1239" y="16"/>
                </a:lnTo>
                <a:lnTo>
                  <a:pt x="1214" y="8"/>
                </a:lnTo>
                <a:lnTo>
                  <a:pt x="1205" y="24"/>
                </a:lnTo>
                <a:lnTo>
                  <a:pt x="1180" y="56"/>
                </a:lnTo>
                <a:lnTo>
                  <a:pt x="1172" y="16"/>
                </a:lnTo>
                <a:lnTo>
                  <a:pt x="1172" y="0"/>
                </a:lnTo>
                <a:lnTo>
                  <a:pt x="1146" y="0"/>
                </a:lnTo>
                <a:lnTo>
                  <a:pt x="1130" y="0"/>
                </a:lnTo>
                <a:lnTo>
                  <a:pt x="1130" y="24"/>
                </a:lnTo>
                <a:lnTo>
                  <a:pt x="1130" y="64"/>
                </a:lnTo>
                <a:lnTo>
                  <a:pt x="1104" y="24"/>
                </a:lnTo>
                <a:lnTo>
                  <a:pt x="1071" y="120"/>
                </a:lnTo>
                <a:lnTo>
                  <a:pt x="1062" y="48"/>
                </a:lnTo>
                <a:lnTo>
                  <a:pt x="1037" y="24"/>
                </a:lnTo>
                <a:lnTo>
                  <a:pt x="1012" y="40"/>
                </a:lnTo>
                <a:lnTo>
                  <a:pt x="961" y="80"/>
                </a:lnTo>
                <a:lnTo>
                  <a:pt x="953" y="112"/>
                </a:lnTo>
                <a:lnTo>
                  <a:pt x="961" y="136"/>
                </a:lnTo>
                <a:lnTo>
                  <a:pt x="902" y="144"/>
                </a:lnTo>
                <a:lnTo>
                  <a:pt x="885" y="160"/>
                </a:lnTo>
                <a:lnTo>
                  <a:pt x="877" y="184"/>
                </a:lnTo>
                <a:lnTo>
                  <a:pt x="851" y="192"/>
                </a:lnTo>
                <a:lnTo>
                  <a:pt x="826" y="192"/>
                </a:lnTo>
                <a:lnTo>
                  <a:pt x="809" y="176"/>
                </a:lnTo>
                <a:lnTo>
                  <a:pt x="784" y="176"/>
                </a:lnTo>
                <a:lnTo>
                  <a:pt x="750" y="208"/>
                </a:lnTo>
                <a:lnTo>
                  <a:pt x="717" y="248"/>
                </a:lnTo>
                <a:lnTo>
                  <a:pt x="683" y="296"/>
                </a:lnTo>
                <a:lnTo>
                  <a:pt x="683" y="320"/>
                </a:lnTo>
                <a:lnTo>
                  <a:pt x="700" y="328"/>
                </a:lnTo>
                <a:lnTo>
                  <a:pt x="659" y="374"/>
                </a:lnTo>
                <a:lnTo>
                  <a:pt x="641" y="368"/>
                </a:lnTo>
                <a:lnTo>
                  <a:pt x="645" y="418"/>
                </a:lnTo>
                <a:lnTo>
                  <a:pt x="616" y="456"/>
                </a:lnTo>
                <a:lnTo>
                  <a:pt x="599" y="480"/>
                </a:lnTo>
                <a:lnTo>
                  <a:pt x="590" y="504"/>
                </a:lnTo>
                <a:lnTo>
                  <a:pt x="607" y="520"/>
                </a:lnTo>
                <a:lnTo>
                  <a:pt x="573" y="536"/>
                </a:lnTo>
                <a:lnTo>
                  <a:pt x="565" y="560"/>
                </a:lnTo>
                <a:lnTo>
                  <a:pt x="540" y="576"/>
                </a:lnTo>
                <a:lnTo>
                  <a:pt x="523" y="624"/>
                </a:lnTo>
                <a:lnTo>
                  <a:pt x="472" y="744"/>
                </a:lnTo>
                <a:lnTo>
                  <a:pt x="455" y="816"/>
                </a:lnTo>
                <a:lnTo>
                  <a:pt x="439" y="840"/>
                </a:lnTo>
                <a:lnTo>
                  <a:pt x="396" y="848"/>
                </a:lnTo>
                <a:lnTo>
                  <a:pt x="405" y="872"/>
                </a:lnTo>
                <a:lnTo>
                  <a:pt x="413" y="888"/>
                </a:lnTo>
                <a:lnTo>
                  <a:pt x="396" y="896"/>
                </a:lnTo>
                <a:lnTo>
                  <a:pt x="346" y="952"/>
                </a:lnTo>
                <a:lnTo>
                  <a:pt x="321" y="1008"/>
                </a:lnTo>
                <a:lnTo>
                  <a:pt x="304" y="1024"/>
                </a:lnTo>
                <a:lnTo>
                  <a:pt x="295" y="1032"/>
                </a:lnTo>
                <a:lnTo>
                  <a:pt x="262" y="1024"/>
                </a:lnTo>
                <a:lnTo>
                  <a:pt x="236" y="1032"/>
                </a:lnTo>
                <a:lnTo>
                  <a:pt x="228" y="1040"/>
                </a:lnTo>
                <a:lnTo>
                  <a:pt x="220" y="1064"/>
                </a:lnTo>
                <a:lnTo>
                  <a:pt x="186" y="1088"/>
                </a:lnTo>
                <a:lnTo>
                  <a:pt x="152" y="1104"/>
                </a:lnTo>
                <a:lnTo>
                  <a:pt x="127" y="1128"/>
                </a:lnTo>
                <a:lnTo>
                  <a:pt x="93" y="1144"/>
                </a:lnTo>
                <a:lnTo>
                  <a:pt x="68" y="1168"/>
                </a:lnTo>
                <a:lnTo>
                  <a:pt x="51" y="1192"/>
                </a:lnTo>
                <a:lnTo>
                  <a:pt x="26" y="1200"/>
                </a:lnTo>
                <a:lnTo>
                  <a:pt x="17" y="1208"/>
                </a:lnTo>
                <a:lnTo>
                  <a:pt x="17" y="1248"/>
                </a:lnTo>
                <a:lnTo>
                  <a:pt x="9" y="1264"/>
                </a:lnTo>
                <a:lnTo>
                  <a:pt x="17" y="1272"/>
                </a:lnTo>
                <a:lnTo>
                  <a:pt x="17" y="1288"/>
                </a:lnTo>
                <a:lnTo>
                  <a:pt x="9" y="1304"/>
                </a:lnTo>
                <a:lnTo>
                  <a:pt x="17" y="1312"/>
                </a:lnTo>
                <a:lnTo>
                  <a:pt x="17" y="1328"/>
                </a:lnTo>
                <a:lnTo>
                  <a:pt x="0" y="1352"/>
                </a:lnTo>
                <a:lnTo>
                  <a:pt x="17" y="1384"/>
                </a:lnTo>
                <a:lnTo>
                  <a:pt x="43" y="1408"/>
                </a:lnTo>
                <a:lnTo>
                  <a:pt x="9" y="1424"/>
                </a:lnTo>
                <a:lnTo>
                  <a:pt x="34" y="1432"/>
                </a:lnTo>
                <a:lnTo>
                  <a:pt x="9" y="1480"/>
                </a:lnTo>
                <a:lnTo>
                  <a:pt x="51" y="1464"/>
                </a:lnTo>
                <a:lnTo>
                  <a:pt x="51" y="1480"/>
                </a:lnTo>
                <a:lnTo>
                  <a:pt x="43" y="1488"/>
                </a:lnTo>
                <a:lnTo>
                  <a:pt x="17" y="1512"/>
                </a:lnTo>
                <a:lnTo>
                  <a:pt x="17" y="1544"/>
                </a:lnTo>
                <a:lnTo>
                  <a:pt x="43" y="1544"/>
                </a:lnTo>
                <a:lnTo>
                  <a:pt x="59" y="1552"/>
                </a:lnTo>
                <a:lnTo>
                  <a:pt x="59" y="1568"/>
                </a:lnTo>
                <a:lnTo>
                  <a:pt x="34" y="1584"/>
                </a:lnTo>
                <a:lnTo>
                  <a:pt x="17" y="1584"/>
                </a:lnTo>
                <a:lnTo>
                  <a:pt x="9" y="1592"/>
                </a:lnTo>
                <a:lnTo>
                  <a:pt x="26" y="1616"/>
                </a:lnTo>
                <a:lnTo>
                  <a:pt x="51" y="1632"/>
                </a:lnTo>
                <a:lnTo>
                  <a:pt x="76" y="1656"/>
                </a:lnTo>
                <a:lnTo>
                  <a:pt x="118" y="1664"/>
                </a:lnTo>
                <a:lnTo>
                  <a:pt x="102" y="1688"/>
                </a:lnTo>
                <a:lnTo>
                  <a:pt x="177" y="1688"/>
                </a:lnTo>
                <a:lnTo>
                  <a:pt x="236" y="1664"/>
                </a:lnTo>
                <a:lnTo>
                  <a:pt x="278" y="1624"/>
                </a:lnTo>
                <a:lnTo>
                  <a:pt x="312" y="1576"/>
                </a:lnTo>
                <a:lnTo>
                  <a:pt x="329" y="1584"/>
                </a:lnTo>
                <a:lnTo>
                  <a:pt x="346" y="1576"/>
                </a:lnTo>
                <a:lnTo>
                  <a:pt x="363" y="1544"/>
                </a:lnTo>
                <a:lnTo>
                  <a:pt x="363" y="1512"/>
                </a:lnTo>
                <a:lnTo>
                  <a:pt x="388" y="1512"/>
                </a:lnTo>
                <a:lnTo>
                  <a:pt x="396" y="1528"/>
                </a:lnTo>
                <a:lnTo>
                  <a:pt x="405" y="1560"/>
                </a:lnTo>
                <a:lnTo>
                  <a:pt x="422" y="1592"/>
                </a:lnTo>
                <a:lnTo>
                  <a:pt x="439" y="1584"/>
                </a:lnTo>
                <a:lnTo>
                  <a:pt x="455" y="1488"/>
                </a:lnTo>
                <a:lnTo>
                  <a:pt x="489" y="1456"/>
                </a:lnTo>
                <a:lnTo>
                  <a:pt x="489" y="1368"/>
                </a:lnTo>
                <a:lnTo>
                  <a:pt x="514" y="1328"/>
                </a:lnTo>
                <a:lnTo>
                  <a:pt x="514" y="1288"/>
                </a:lnTo>
                <a:lnTo>
                  <a:pt x="472" y="1248"/>
                </a:lnTo>
                <a:lnTo>
                  <a:pt x="472" y="1168"/>
                </a:lnTo>
                <a:lnTo>
                  <a:pt x="455" y="1048"/>
                </a:lnTo>
                <a:lnTo>
                  <a:pt x="489" y="976"/>
                </a:lnTo>
                <a:lnTo>
                  <a:pt x="565" y="968"/>
                </a:lnTo>
                <a:lnTo>
                  <a:pt x="582" y="912"/>
                </a:lnTo>
                <a:lnTo>
                  <a:pt x="540" y="888"/>
                </a:lnTo>
                <a:lnTo>
                  <a:pt x="590" y="808"/>
                </a:lnTo>
                <a:lnTo>
                  <a:pt x="590" y="712"/>
                </a:lnTo>
                <a:lnTo>
                  <a:pt x="632" y="688"/>
                </a:lnTo>
                <a:lnTo>
                  <a:pt x="632" y="624"/>
                </a:lnTo>
                <a:lnTo>
                  <a:pt x="691" y="568"/>
                </a:lnTo>
                <a:lnTo>
                  <a:pt x="683" y="528"/>
                </a:lnTo>
                <a:lnTo>
                  <a:pt x="683" y="480"/>
                </a:lnTo>
                <a:lnTo>
                  <a:pt x="717" y="440"/>
                </a:lnTo>
                <a:lnTo>
                  <a:pt x="759" y="440"/>
                </a:lnTo>
                <a:lnTo>
                  <a:pt x="776" y="384"/>
                </a:lnTo>
                <a:lnTo>
                  <a:pt x="851" y="400"/>
                </a:lnTo>
                <a:lnTo>
                  <a:pt x="851" y="320"/>
                </a:lnTo>
                <a:lnTo>
                  <a:pt x="868" y="312"/>
                </a:lnTo>
                <a:lnTo>
                  <a:pt x="851" y="296"/>
                </a:lnTo>
                <a:lnTo>
                  <a:pt x="894" y="272"/>
                </a:lnTo>
                <a:lnTo>
                  <a:pt x="995" y="320"/>
                </a:lnTo>
                <a:lnTo>
                  <a:pt x="1037" y="304"/>
                </a:lnTo>
                <a:lnTo>
                  <a:pt x="1096" y="320"/>
                </a:lnTo>
                <a:lnTo>
                  <a:pt x="1113" y="248"/>
                </a:lnTo>
                <a:lnTo>
                  <a:pt x="1113" y="176"/>
                </a:lnTo>
                <a:lnTo>
                  <a:pt x="1146" y="136"/>
                </a:lnTo>
                <a:lnTo>
                  <a:pt x="1197" y="136"/>
                </a:lnTo>
                <a:lnTo>
                  <a:pt x="1264" y="168"/>
                </a:lnTo>
                <a:lnTo>
                  <a:pt x="1281" y="208"/>
                </a:lnTo>
                <a:lnTo>
                  <a:pt x="1306" y="176"/>
                </a:lnTo>
                <a:lnTo>
                  <a:pt x="1340" y="144"/>
                </a:lnTo>
                <a:lnTo>
                  <a:pt x="1340" y="120"/>
                </a:lnTo>
                <a:lnTo>
                  <a:pt x="1239" y="104"/>
                </a:lnTo>
                <a:close/>
              </a:path>
            </a:pathLst>
          </a:custGeom>
          <a:solidFill>
            <a:srgbClr val="00FF00"/>
          </a:solidFill>
          <a:ln w="9525">
            <a:noFill/>
            <a:round/>
            <a:headEnd/>
            <a:tailEnd/>
          </a:ln>
        </p:spPr>
        <p:txBody>
          <a:bodyPr/>
          <a:lstStyle/>
          <a:p>
            <a:endParaRPr lang="it-IT"/>
          </a:p>
        </p:txBody>
      </p:sp>
      <p:sp>
        <p:nvSpPr>
          <p:cNvPr id="17509" name="Freeform 102"/>
          <p:cNvSpPr>
            <a:spLocks/>
          </p:cNvSpPr>
          <p:nvPr/>
        </p:nvSpPr>
        <p:spPr bwMode="auto">
          <a:xfrm>
            <a:off x="5380038" y="-19050"/>
            <a:ext cx="2127250" cy="2679700"/>
          </a:xfrm>
          <a:custGeom>
            <a:avLst/>
            <a:gdLst>
              <a:gd name="T0" fmla="*/ 2100263 w 1340"/>
              <a:gd name="T1" fmla="*/ 63500 h 1688"/>
              <a:gd name="T2" fmla="*/ 1912938 w 1340"/>
              <a:gd name="T3" fmla="*/ 38100 h 1688"/>
              <a:gd name="T4" fmla="*/ 1860550 w 1340"/>
              <a:gd name="T5" fmla="*/ 0 h 1688"/>
              <a:gd name="T6" fmla="*/ 1793875 w 1340"/>
              <a:gd name="T7" fmla="*/ 38100 h 1688"/>
              <a:gd name="T8" fmla="*/ 1700213 w 1340"/>
              <a:gd name="T9" fmla="*/ 190500 h 1688"/>
              <a:gd name="T10" fmla="*/ 1606550 w 1340"/>
              <a:gd name="T11" fmla="*/ 63500 h 1688"/>
              <a:gd name="T12" fmla="*/ 1525587 w 1340"/>
              <a:gd name="T13" fmla="*/ 215900 h 1688"/>
              <a:gd name="T14" fmla="*/ 1392237 w 1340"/>
              <a:gd name="T15" fmla="*/ 292100 h 1688"/>
              <a:gd name="T16" fmla="*/ 1284287 w 1340"/>
              <a:gd name="T17" fmla="*/ 279400 h 1688"/>
              <a:gd name="T18" fmla="*/ 1138237 w 1340"/>
              <a:gd name="T19" fmla="*/ 393700 h 1688"/>
              <a:gd name="T20" fmla="*/ 1111250 w 1340"/>
              <a:gd name="T21" fmla="*/ 520700 h 1688"/>
              <a:gd name="T22" fmla="*/ 1023938 w 1340"/>
              <a:gd name="T23" fmla="*/ 669925 h 1688"/>
              <a:gd name="T24" fmla="*/ 936625 w 1340"/>
              <a:gd name="T25" fmla="*/ 800100 h 1688"/>
              <a:gd name="T26" fmla="*/ 896938 w 1340"/>
              <a:gd name="T27" fmla="*/ 889000 h 1688"/>
              <a:gd name="T28" fmla="*/ 749300 w 1340"/>
              <a:gd name="T29" fmla="*/ 1181100 h 1688"/>
              <a:gd name="T30" fmla="*/ 628650 w 1340"/>
              <a:gd name="T31" fmla="*/ 1346200 h 1688"/>
              <a:gd name="T32" fmla="*/ 628650 w 1340"/>
              <a:gd name="T33" fmla="*/ 1422400 h 1688"/>
              <a:gd name="T34" fmla="*/ 482600 w 1340"/>
              <a:gd name="T35" fmla="*/ 1625600 h 1688"/>
              <a:gd name="T36" fmla="*/ 374650 w 1340"/>
              <a:gd name="T37" fmla="*/ 1638300 h 1688"/>
              <a:gd name="T38" fmla="*/ 295275 w 1340"/>
              <a:gd name="T39" fmla="*/ 1727200 h 1688"/>
              <a:gd name="T40" fmla="*/ 147637 w 1340"/>
              <a:gd name="T41" fmla="*/ 1816100 h 1688"/>
              <a:gd name="T42" fmla="*/ 41275 w 1340"/>
              <a:gd name="T43" fmla="*/ 1905000 h 1688"/>
              <a:gd name="T44" fmla="*/ 14288 w 1340"/>
              <a:gd name="T45" fmla="*/ 2006600 h 1688"/>
              <a:gd name="T46" fmla="*/ 14288 w 1340"/>
              <a:gd name="T47" fmla="*/ 2070100 h 1688"/>
              <a:gd name="T48" fmla="*/ 0 w 1340"/>
              <a:gd name="T49" fmla="*/ 2146300 h 1688"/>
              <a:gd name="T50" fmla="*/ 14288 w 1340"/>
              <a:gd name="T51" fmla="*/ 2260600 h 1688"/>
              <a:gd name="T52" fmla="*/ 80962 w 1340"/>
              <a:gd name="T53" fmla="*/ 2324100 h 1688"/>
              <a:gd name="T54" fmla="*/ 26988 w 1340"/>
              <a:gd name="T55" fmla="*/ 2400300 h 1688"/>
              <a:gd name="T56" fmla="*/ 93662 w 1340"/>
              <a:gd name="T57" fmla="*/ 2463800 h 1688"/>
              <a:gd name="T58" fmla="*/ 26988 w 1340"/>
              <a:gd name="T59" fmla="*/ 2514600 h 1688"/>
              <a:gd name="T60" fmla="*/ 80962 w 1340"/>
              <a:gd name="T61" fmla="*/ 2590800 h 1688"/>
              <a:gd name="T62" fmla="*/ 161925 w 1340"/>
              <a:gd name="T63" fmla="*/ 2679700 h 1688"/>
              <a:gd name="T64" fmla="*/ 441325 w 1340"/>
              <a:gd name="T65" fmla="*/ 2578100 h 1688"/>
              <a:gd name="T66" fmla="*/ 549275 w 1340"/>
              <a:gd name="T67" fmla="*/ 2501900 h 1688"/>
              <a:gd name="T68" fmla="*/ 615950 w 1340"/>
              <a:gd name="T69" fmla="*/ 2400300 h 1688"/>
              <a:gd name="T70" fmla="*/ 669925 w 1340"/>
              <a:gd name="T71" fmla="*/ 2527300 h 1688"/>
              <a:gd name="T72" fmla="*/ 776287 w 1340"/>
              <a:gd name="T73" fmla="*/ 2311400 h 1688"/>
              <a:gd name="T74" fmla="*/ 815975 w 1340"/>
              <a:gd name="T75" fmla="*/ 2044700 h 1688"/>
              <a:gd name="T76" fmla="*/ 722312 w 1340"/>
              <a:gd name="T77" fmla="*/ 1663700 h 1688"/>
              <a:gd name="T78" fmla="*/ 923925 w 1340"/>
              <a:gd name="T79" fmla="*/ 1447800 h 1688"/>
              <a:gd name="T80" fmla="*/ 936625 w 1340"/>
              <a:gd name="T81" fmla="*/ 1130300 h 1688"/>
              <a:gd name="T82" fmla="*/ 1096962 w 1340"/>
              <a:gd name="T83" fmla="*/ 901700 h 1688"/>
              <a:gd name="T84" fmla="*/ 1138237 w 1340"/>
              <a:gd name="T85" fmla="*/ 698500 h 1688"/>
              <a:gd name="T86" fmla="*/ 1350962 w 1340"/>
              <a:gd name="T87" fmla="*/ 635000 h 1688"/>
              <a:gd name="T88" fmla="*/ 1350962 w 1340"/>
              <a:gd name="T89" fmla="*/ 469900 h 1688"/>
              <a:gd name="T90" fmla="*/ 1646238 w 1340"/>
              <a:gd name="T91" fmla="*/ 482600 h 1688"/>
              <a:gd name="T92" fmla="*/ 1766888 w 1340"/>
              <a:gd name="T93" fmla="*/ 279400 h 1688"/>
              <a:gd name="T94" fmla="*/ 2006600 w 1340"/>
              <a:gd name="T95" fmla="*/ 266700 h 1688"/>
              <a:gd name="T96" fmla="*/ 2127250 w 1340"/>
              <a:gd name="T97" fmla="*/ 228600 h 1688"/>
              <a:gd name="T98" fmla="*/ 1966913 w 1340"/>
              <a:gd name="T99" fmla="*/ 165100 h 16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340"/>
              <a:gd name="T151" fmla="*/ 0 h 1688"/>
              <a:gd name="T152" fmla="*/ 1340 w 1340"/>
              <a:gd name="T153" fmla="*/ 1688 h 168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340" h="1688">
                <a:moveTo>
                  <a:pt x="1239" y="104"/>
                </a:moveTo>
                <a:lnTo>
                  <a:pt x="1281" y="80"/>
                </a:lnTo>
                <a:lnTo>
                  <a:pt x="1323" y="40"/>
                </a:lnTo>
                <a:lnTo>
                  <a:pt x="1239" y="16"/>
                </a:lnTo>
                <a:lnTo>
                  <a:pt x="1214" y="8"/>
                </a:lnTo>
                <a:lnTo>
                  <a:pt x="1205" y="24"/>
                </a:lnTo>
                <a:lnTo>
                  <a:pt x="1180" y="56"/>
                </a:lnTo>
                <a:lnTo>
                  <a:pt x="1172" y="16"/>
                </a:lnTo>
                <a:lnTo>
                  <a:pt x="1172" y="0"/>
                </a:lnTo>
                <a:lnTo>
                  <a:pt x="1146" y="0"/>
                </a:lnTo>
                <a:lnTo>
                  <a:pt x="1130" y="0"/>
                </a:lnTo>
                <a:lnTo>
                  <a:pt x="1130" y="24"/>
                </a:lnTo>
                <a:lnTo>
                  <a:pt x="1130" y="64"/>
                </a:lnTo>
                <a:lnTo>
                  <a:pt x="1104" y="24"/>
                </a:lnTo>
                <a:lnTo>
                  <a:pt x="1071" y="120"/>
                </a:lnTo>
                <a:lnTo>
                  <a:pt x="1062" y="48"/>
                </a:lnTo>
                <a:lnTo>
                  <a:pt x="1037" y="24"/>
                </a:lnTo>
                <a:lnTo>
                  <a:pt x="1012" y="40"/>
                </a:lnTo>
                <a:lnTo>
                  <a:pt x="961" y="80"/>
                </a:lnTo>
                <a:lnTo>
                  <a:pt x="953" y="112"/>
                </a:lnTo>
                <a:lnTo>
                  <a:pt x="961" y="136"/>
                </a:lnTo>
                <a:lnTo>
                  <a:pt x="902" y="144"/>
                </a:lnTo>
                <a:lnTo>
                  <a:pt x="885" y="160"/>
                </a:lnTo>
                <a:lnTo>
                  <a:pt x="877" y="184"/>
                </a:lnTo>
                <a:lnTo>
                  <a:pt x="851" y="192"/>
                </a:lnTo>
                <a:lnTo>
                  <a:pt x="826" y="192"/>
                </a:lnTo>
                <a:lnTo>
                  <a:pt x="809" y="176"/>
                </a:lnTo>
                <a:lnTo>
                  <a:pt x="784" y="176"/>
                </a:lnTo>
                <a:lnTo>
                  <a:pt x="750" y="208"/>
                </a:lnTo>
                <a:lnTo>
                  <a:pt x="717" y="248"/>
                </a:lnTo>
                <a:lnTo>
                  <a:pt x="683" y="296"/>
                </a:lnTo>
                <a:lnTo>
                  <a:pt x="683" y="320"/>
                </a:lnTo>
                <a:lnTo>
                  <a:pt x="700" y="328"/>
                </a:lnTo>
                <a:lnTo>
                  <a:pt x="658" y="376"/>
                </a:lnTo>
                <a:lnTo>
                  <a:pt x="639" y="374"/>
                </a:lnTo>
                <a:lnTo>
                  <a:pt x="645" y="422"/>
                </a:lnTo>
                <a:lnTo>
                  <a:pt x="616" y="456"/>
                </a:lnTo>
                <a:lnTo>
                  <a:pt x="599" y="480"/>
                </a:lnTo>
                <a:lnTo>
                  <a:pt x="590" y="504"/>
                </a:lnTo>
                <a:lnTo>
                  <a:pt x="607" y="520"/>
                </a:lnTo>
                <a:lnTo>
                  <a:pt x="573" y="536"/>
                </a:lnTo>
                <a:lnTo>
                  <a:pt x="565" y="560"/>
                </a:lnTo>
                <a:lnTo>
                  <a:pt x="540" y="576"/>
                </a:lnTo>
                <a:lnTo>
                  <a:pt x="523" y="624"/>
                </a:lnTo>
                <a:lnTo>
                  <a:pt x="472" y="744"/>
                </a:lnTo>
                <a:lnTo>
                  <a:pt x="455" y="816"/>
                </a:lnTo>
                <a:lnTo>
                  <a:pt x="439" y="840"/>
                </a:lnTo>
                <a:lnTo>
                  <a:pt x="396" y="848"/>
                </a:lnTo>
                <a:lnTo>
                  <a:pt x="405" y="872"/>
                </a:lnTo>
                <a:lnTo>
                  <a:pt x="413" y="888"/>
                </a:lnTo>
                <a:lnTo>
                  <a:pt x="396" y="896"/>
                </a:lnTo>
                <a:lnTo>
                  <a:pt x="346" y="952"/>
                </a:lnTo>
                <a:lnTo>
                  <a:pt x="321" y="1008"/>
                </a:lnTo>
                <a:lnTo>
                  <a:pt x="304" y="1024"/>
                </a:lnTo>
                <a:lnTo>
                  <a:pt x="295" y="1032"/>
                </a:lnTo>
                <a:lnTo>
                  <a:pt x="262" y="1024"/>
                </a:lnTo>
                <a:lnTo>
                  <a:pt x="236" y="1032"/>
                </a:lnTo>
                <a:lnTo>
                  <a:pt x="228" y="1040"/>
                </a:lnTo>
                <a:lnTo>
                  <a:pt x="220" y="1064"/>
                </a:lnTo>
                <a:lnTo>
                  <a:pt x="186" y="1088"/>
                </a:lnTo>
                <a:lnTo>
                  <a:pt x="152" y="1104"/>
                </a:lnTo>
                <a:lnTo>
                  <a:pt x="127" y="1128"/>
                </a:lnTo>
                <a:lnTo>
                  <a:pt x="93" y="1144"/>
                </a:lnTo>
                <a:lnTo>
                  <a:pt x="68" y="1168"/>
                </a:lnTo>
                <a:lnTo>
                  <a:pt x="51" y="1192"/>
                </a:lnTo>
                <a:lnTo>
                  <a:pt x="26" y="1200"/>
                </a:lnTo>
                <a:lnTo>
                  <a:pt x="17" y="1208"/>
                </a:lnTo>
                <a:lnTo>
                  <a:pt x="17" y="1248"/>
                </a:lnTo>
                <a:lnTo>
                  <a:pt x="9" y="1264"/>
                </a:lnTo>
                <a:lnTo>
                  <a:pt x="17" y="1272"/>
                </a:lnTo>
                <a:lnTo>
                  <a:pt x="17" y="1288"/>
                </a:lnTo>
                <a:lnTo>
                  <a:pt x="9" y="1304"/>
                </a:lnTo>
                <a:lnTo>
                  <a:pt x="17" y="1312"/>
                </a:lnTo>
                <a:lnTo>
                  <a:pt x="17" y="1328"/>
                </a:lnTo>
                <a:lnTo>
                  <a:pt x="0" y="1352"/>
                </a:lnTo>
                <a:lnTo>
                  <a:pt x="17" y="1384"/>
                </a:lnTo>
                <a:lnTo>
                  <a:pt x="43" y="1408"/>
                </a:lnTo>
                <a:lnTo>
                  <a:pt x="9" y="1424"/>
                </a:lnTo>
                <a:lnTo>
                  <a:pt x="34" y="1432"/>
                </a:lnTo>
                <a:lnTo>
                  <a:pt x="9" y="1480"/>
                </a:lnTo>
                <a:lnTo>
                  <a:pt x="51" y="1464"/>
                </a:lnTo>
                <a:lnTo>
                  <a:pt x="51" y="1480"/>
                </a:lnTo>
                <a:lnTo>
                  <a:pt x="43" y="1488"/>
                </a:lnTo>
                <a:lnTo>
                  <a:pt x="17" y="1512"/>
                </a:lnTo>
                <a:lnTo>
                  <a:pt x="17" y="1544"/>
                </a:lnTo>
                <a:lnTo>
                  <a:pt x="43" y="1544"/>
                </a:lnTo>
                <a:lnTo>
                  <a:pt x="59" y="1552"/>
                </a:lnTo>
                <a:lnTo>
                  <a:pt x="59" y="1568"/>
                </a:lnTo>
                <a:lnTo>
                  <a:pt x="34" y="1584"/>
                </a:lnTo>
                <a:lnTo>
                  <a:pt x="17" y="1584"/>
                </a:lnTo>
                <a:lnTo>
                  <a:pt x="9" y="1592"/>
                </a:lnTo>
                <a:lnTo>
                  <a:pt x="26" y="1616"/>
                </a:lnTo>
                <a:lnTo>
                  <a:pt x="51" y="1632"/>
                </a:lnTo>
                <a:lnTo>
                  <a:pt x="76" y="1656"/>
                </a:lnTo>
                <a:lnTo>
                  <a:pt x="118" y="1664"/>
                </a:lnTo>
                <a:lnTo>
                  <a:pt x="102" y="1688"/>
                </a:lnTo>
                <a:lnTo>
                  <a:pt x="177" y="1688"/>
                </a:lnTo>
                <a:lnTo>
                  <a:pt x="236" y="1664"/>
                </a:lnTo>
                <a:lnTo>
                  <a:pt x="278" y="1624"/>
                </a:lnTo>
                <a:lnTo>
                  <a:pt x="312" y="1576"/>
                </a:lnTo>
                <a:lnTo>
                  <a:pt x="329" y="1584"/>
                </a:lnTo>
                <a:lnTo>
                  <a:pt x="346" y="1576"/>
                </a:lnTo>
                <a:lnTo>
                  <a:pt x="363" y="1544"/>
                </a:lnTo>
                <a:lnTo>
                  <a:pt x="363" y="1512"/>
                </a:lnTo>
                <a:lnTo>
                  <a:pt x="388" y="1512"/>
                </a:lnTo>
                <a:lnTo>
                  <a:pt x="396" y="1528"/>
                </a:lnTo>
                <a:lnTo>
                  <a:pt x="405" y="1560"/>
                </a:lnTo>
                <a:lnTo>
                  <a:pt x="422" y="1592"/>
                </a:lnTo>
                <a:lnTo>
                  <a:pt x="439" y="1584"/>
                </a:lnTo>
                <a:lnTo>
                  <a:pt x="455" y="1488"/>
                </a:lnTo>
                <a:lnTo>
                  <a:pt x="489" y="1456"/>
                </a:lnTo>
                <a:lnTo>
                  <a:pt x="489" y="1368"/>
                </a:lnTo>
                <a:lnTo>
                  <a:pt x="514" y="1328"/>
                </a:lnTo>
                <a:lnTo>
                  <a:pt x="514" y="1288"/>
                </a:lnTo>
                <a:lnTo>
                  <a:pt x="472" y="1248"/>
                </a:lnTo>
                <a:lnTo>
                  <a:pt x="472" y="1168"/>
                </a:lnTo>
                <a:lnTo>
                  <a:pt x="455" y="1048"/>
                </a:lnTo>
                <a:lnTo>
                  <a:pt x="489" y="976"/>
                </a:lnTo>
                <a:lnTo>
                  <a:pt x="565" y="968"/>
                </a:lnTo>
                <a:lnTo>
                  <a:pt x="582" y="912"/>
                </a:lnTo>
                <a:lnTo>
                  <a:pt x="540" y="888"/>
                </a:lnTo>
                <a:lnTo>
                  <a:pt x="590" y="808"/>
                </a:lnTo>
                <a:lnTo>
                  <a:pt x="590" y="712"/>
                </a:lnTo>
                <a:lnTo>
                  <a:pt x="632" y="688"/>
                </a:lnTo>
                <a:lnTo>
                  <a:pt x="632" y="624"/>
                </a:lnTo>
                <a:lnTo>
                  <a:pt x="691" y="568"/>
                </a:lnTo>
                <a:lnTo>
                  <a:pt x="683" y="528"/>
                </a:lnTo>
                <a:lnTo>
                  <a:pt x="683" y="480"/>
                </a:lnTo>
                <a:lnTo>
                  <a:pt x="717" y="440"/>
                </a:lnTo>
                <a:lnTo>
                  <a:pt x="759" y="440"/>
                </a:lnTo>
                <a:lnTo>
                  <a:pt x="776" y="384"/>
                </a:lnTo>
                <a:lnTo>
                  <a:pt x="851" y="400"/>
                </a:lnTo>
                <a:lnTo>
                  <a:pt x="851" y="320"/>
                </a:lnTo>
                <a:lnTo>
                  <a:pt x="868" y="312"/>
                </a:lnTo>
                <a:lnTo>
                  <a:pt x="851" y="296"/>
                </a:lnTo>
                <a:lnTo>
                  <a:pt x="894" y="272"/>
                </a:lnTo>
                <a:lnTo>
                  <a:pt x="995" y="320"/>
                </a:lnTo>
                <a:lnTo>
                  <a:pt x="1037" y="304"/>
                </a:lnTo>
                <a:lnTo>
                  <a:pt x="1096" y="320"/>
                </a:lnTo>
                <a:lnTo>
                  <a:pt x="1113" y="248"/>
                </a:lnTo>
                <a:lnTo>
                  <a:pt x="1113" y="176"/>
                </a:lnTo>
                <a:lnTo>
                  <a:pt x="1146" y="136"/>
                </a:lnTo>
                <a:lnTo>
                  <a:pt x="1197" y="136"/>
                </a:lnTo>
                <a:lnTo>
                  <a:pt x="1264" y="168"/>
                </a:lnTo>
                <a:lnTo>
                  <a:pt x="1281" y="208"/>
                </a:lnTo>
                <a:lnTo>
                  <a:pt x="1306" y="176"/>
                </a:lnTo>
                <a:lnTo>
                  <a:pt x="1340" y="144"/>
                </a:lnTo>
                <a:lnTo>
                  <a:pt x="1340" y="120"/>
                </a:lnTo>
                <a:lnTo>
                  <a:pt x="1239" y="104"/>
                </a:lnTo>
                <a:close/>
              </a:path>
            </a:pathLst>
          </a:custGeom>
          <a:noFill/>
          <a:ln w="12700">
            <a:solidFill>
              <a:srgbClr val="000000"/>
            </a:solidFill>
            <a:round/>
            <a:headEnd/>
            <a:tailEnd/>
          </a:ln>
        </p:spPr>
        <p:txBody>
          <a:bodyPr/>
          <a:lstStyle/>
          <a:p>
            <a:endParaRPr lang="it-IT"/>
          </a:p>
        </p:txBody>
      </p:sp>
      <p:pic>
        <p:nvPicPr>
          <p:cNvPr id="17510" name="Picture 106" descr="lightblue"/>
          <p:cNvPicPr>
            <a:picLocks noChangeAspect="1" noChangeArrowheads="1"/>
          </p:cNvPicPr>
          <p:nvPr/>
        </p:nvPicPr>
        <p:blipFill>
          <a:blip r:embed="rId3" cstate="print"/>
          <a:srcRect/>
          <a:stretch>
            <a:fillRect/>
          </a:stretch>
        </p:blipFill>
        <p:spPr bwMode="auto">
          <a:xfrm>
            <a:off x="4878388" y="1135063"/>
            <a:ext cx="1246187" cy="1012825"/>
          </a:xfrm>
          <a:prstGeom prst="rect">
            <a:avLst/>
          </a:prstGeom>
          <a:noFill/>
          <a:ln w="9525">
            <a:noFill/>
            <a:miter lim="800000"/>
            <a:headEnd/>
            <a:tailEnd/>
          </a:ln>
        </p:spPr>
      </p:pic>
      <p:pic>
        <p:nvPicPr>
          <p:cNvPr id="17511" name="Picture 107" descr="orange"/>
          <p:cNvPicPr>
            <a:picLocks noChangeAspect="1" noChangeArrowheads="1"/>
          </p:cNvPicPr>
          <p:nvPr/>
        </p:nvPicPr>
        <p:blipFill>
          <a:blip r:embed="rId4" cstate="print"/>
          <a:srcRect/>
          <a:stretch>
            <a:fillRect/>
          </a:stretch>
        </p:blipFill>
        <p:spPr bwMode="auto">
          <a:xfrm>
            <a:off x="5381625" y="1782763"/>
            <a:ext cx="1246188" cy="1012825"/>
          </a:xfrm>
          <a:prstGeom prst="rect">
            <a:avLst/>
          </a:prstGeom>
          <a:noFill/>
          <a:ln w="9525">
            <a:noFill/>
            <a:miter lim="800000"/>
            <a:headEnd/>
            <a:tailEnd/>
          </a:ln>
        </p:spPr>
      </p:pic>
      <p:pic>
        <p:nvPicPr>
          <p:cNvPr id="17512" name="Picture 108" descr="pink"/>
          <p:cNvPicPr>
            <a:picLocks noChangeAspect="1" noChangeArrowheads="1"/>
          </p:cNvPicPr>
          <p:nvPr/>
        </p:nvPicPr>
        <p:blipFill>
          <a:blip r:embed="rId5" cstate="print"/>
          <a:srcRect/>
          <a:stretch>
            <a:fillRect/>
          </a:stretch>
        </p:blipFill>
        <p:spPr bwMode="auto">
          <a:xfrm>
            <a:off x="7337425" y="4543425"/>
            <a:ext cx="1246188" cy="1012825"/>
          </a:xfrm>
          <a:prstGeom prst="rect">
            <a:avLst/>
          </a:prstGeom>
          <a:noFill/>
          <a:ln w="9525">
            <a:noFill/>
            <a:miter lim="800000"/>
            <a:headEnd/>
            <a:tailEnd/>
          </a:ln>
        </p:spPr>
      </p:pic>
      <p:pic>
        <p:nvPicPr>
          <p:cNvPr id="17513" name="Picture 112" descr="yellow"/>
          <p:cNvPicPr>
            <a:picLocks noChangeAspect="1" noChangeArrowheads="1"/>
          </p:cNvPicPr>
          <p:nvPr/>
        </p:nvPicPr>
        <p:blipFill>
          <a:blip r:embed="rId6" cstate="print"/>
          <a:srcRect/>
          <a:stretch>
            <a:fillRect/>
          </a:stretch>
        </p:blipFill>
        <p:spPr bwMode="auto">
          <a:xfrm>
            <a:off x="7613650" y="1279525"/>
            <a:ext cx="1246188" cy="1012825"/>
          </a:xfrm>
          <a:prstGeom prst="rect">
            <a:avLst/>
          </a:prstGeom>
          <a:noFill/>
          <a:ln w="9525">
            <a:noFill/>
            <a:miter lim="800000"/>
            <a:headEnd/>
            <a:tailEnd/>
          </a:ln>
        </p:spPr>
      </p:pic>
      <p:pic>
        <p:nvPicPr>
          <p:cNvPr id="17516" name="Picture 525" descr="black"/>
          <p:cNvPicPr>
            <a:picLocks noChangeAspect="1" noChangeArrowheads="1"/>
          </p:cNvPicPr>
          <p:nvPr/>
        </p:nvPicPr>
        <p:blipFill>
          <a:blip r:embed="rId7" cstate="print"/>
          <a:srcRect/>
          <a:stretch>
            <a:fillRect/>
          </a:stretch>
        </p:blipFill>
        <p:spPr bwMode="auto">
          <a:xfrm>
            <a:off x="6961188" y="4010025"/>
            <a:ext cx="1246187" cy="1012825"/>
          </a:xfrm>
          <a:prstGeom prst="rect">
            <a:avLst/>
          </a:prstGeom>
          <a:noFill/>
          <a:ln w="9525">
            <a:noFill/>
            <a:miter lim="800000"/>
            <a:headEnd/>
            <a:tailEnd/>
          </a:ln>
        </p:spPr>
      </p:pic>
      <p:pic>
        <p:nvPicPr>
          <p:cNvPr id="17517" name="Picture 526" descr="blue"/>
          <p:cNvPicPr>
            <a:picLocks noChangeAspect="1" noChangeArrowheads="1"/>
          </p:cNvPicPr>
          <p:nvPr/>
        </p:nvPicPr>
        <p:blipFill>
          <a:blip r:embed="rId8" cstate="print"/>
          <a:srcRect/>
          <a:stretch>
            <a:fillRect/>
          </a:stretch>
        </p:blipFill>
        <p:spPr bwMode="auto">
          <a:xfrm>
            <a:off x="3479800" y="2616200"/>
            <a:ext cx="1246188" cy="1012825"/>
          </a:xfrm>
          <a:prstGeom prst="rect">
            <a:avLst/>
          </a:prstGeom>
          <a:noFill/>
          <a:ln w="9525">
            <a:noFill/>
            <a:miter lim="800000"/>
            <a:headEnd/>
            <a:tailEnd/>
          </a:ln>
        </p:spPr>
      </p:pic>
      <p:pic>
        <p:nvPicPr>
          <p:cNvPr id="17518" name="Picture 527" descr="green"/>
          <p:cNvPicPr>
            <a:picLocks noChangeAspect="1" noChangeArrowheads="1"/>
          </p:cNvPicPr>
          <p:nvPr/>
        </p:nvPicPr>
        <p:blipFill>
          <a:blip r:embed="rId9" cstate="print"/>
          <a:srcRect/>
          <a:stretch>
            <a:fillRect/>
          </a:stretch>
        </p:blipFill>
        <p:spPr bwMode="auto">
          <a:xfrm>
            <a:off x="2927350" y="4902200"/>
            <a:ext cx="1246188" cy="1012825"/>
          </a:xfrm>
          <a:prstGeom prst="rect">
            <a:avLst/>
          </a:prstGeom>
          <a:noFill/>
          <a:ln w="9525">
            <a:noFill/>
            <a:miter lim="800000"/>
            <a:headEnd/>
            <a:tailEnd/>
          </a:ln>
        </p:spPr>
      </p:pic>
      <p:pic>
        <p:nvPicPr>
          <p:cNvPr id="17519" name="Picture 531" descr="purple"/>
          <p:cNvPicPr>
            <a:picLocks noChangeAspect="1" noChangeArrowheads="1"/>
          </p:cNvPicPr>
          <p:nvPr/>
        </p:nvPicPr>
        <p:blipFill>
          <a:blip r:embed="rId10" cstate="print"/>
          <a:srcRect/>
          <a:stretch>
            <a:fillRect/>
          </a:stretch>
        </p:blipFill>
        <p:spPr bwMode="auto">
          <a:xfrm>
            <a:off x="4930775" y="2944813"/>
            <a:ext cx="1246188" cy="1012825"/>
          </a:xfrm>
          <a:prstGeom prst="rect">
            <a:avLst/>
          </a:prstGeom>
          <a:noFill/>
          <a:ln w="9525">
            <a:noFill/>
            <a:miter lim="800000"/>
            <a:headEnd/>
            <a:tailEnd/>
          </a:ln>
        </p:spPr>
      </p:pic>
      <p:pic>
        <p:nvPicPr>
          <p:cNvPr id="17520" name="Picture 532" descr="red"/>
          <p:cNvPicPr>
            <a:picLocks noChangeAspect="1" noChangeArrowheads="1"/>
          </p:cNvPicPr>
          <p:nvPr/>
        </p:nvPicPr>
        <p:blipFill>
          <a:blip r:embed="rId11" cstate="print"/>
          <a:srcRect/>
          <a:stretch>
            <a:fillRect/>
          </a:stretch>
        </p:blipFill>
        <p:spPr bwMode="auto">
          <a:xfrm>
            <a:off x="3489325" y="3768725"/>
            <a:ext cx="1246188" cy="1012825"/>
          </a:xfrm>
          <a:prstGeom prst="rect">
            <a:avLst/>
          </a:prstGeom>
          <a:noFill/>
          <a:ln w="9525">
            <a:noFill/>
            <a:miter lim="800000"/>
            <a:headEnd/>
            <a:tailEnd/>
          </a:ln>
        </p:spPr>
      </p:pic>
      <p:pic>
        <p:nvPicPr>
          <p:cNvPr id="17521" name="Picture 533" descr="white"/>
          <p:cNvPicPr>
            <a:picLocks noChangeAspect="1" noChangeArrowheads="1"/>
          </p:cNvPicPr>
          <p:nvPr/>
        </p:nvPicPr>
        <p:blipFill>
          <a:blip r:embed="rId12" cstate="print"/>
          <a:srcRect/>
          <a:stretch>
            <a:fillRect/>
          </a:stretch>
        </p:blipFill>
        <p:spPr bwMode="auto">
          <a:xfrm>
            <a:off x="5395913" y="4830763"/>
            <a:ext cx="1246187" cy="1012825"/>
          </a:xfrm>
          <a:prstGeom prst="rect">
            <a:avLst/>
          </a:prstGeom>
          <a:noFill/>
          <a:ln w="9525">
            <a:noFill/>
            <a:miter lim="800000"/>
            <a:headEnd/>
            <a:tailEnd/>
          </a:ln>
        </p:spPr>
      </p:pic>
      <p:pic>
        <p:nvPicPr>
          <p:cNvPr id="17522" name="Picture 536" descr="orange"/>
          <p:cNvPicPr>
            <a:picLocks noChangeAspect="1" noChangeArrowheads="1"/>
          </p:cNvPicPr>
          <p:nvPr/>
        </p:nvPicPr>
        <p:blipFill>
          <a:blip r:embed="rId4" cstate="print"/>
          <a:srcRect/>
          <a:stretch>
            <a:fillRect/>
          </a:stretch>
        </p:blipFill>
        <p:spPr bwMode="auto">
          <a:xfrm>
            <a:off x="4683125" y="3948113"/>
            <a:ext cx="1246188" cy="1012825"/>
          </a:xfrm>
          <a:prstGeom prst="rect">
            <a:avLst/>
          </a:prstGeom>
          <a:noFill/>
          <a:ln w="9525">
            <a:noFill/>
            <a:miter lim="800000"/>
            <a:headEnd/>
            <a:tailEnd/>
          </a:ln>
        </p:spPr>
      </p:pic>
      <p:pic>
        <p:nvPicPr>
          <p:cNvPr id="17523" name="Picture 537" descr="black"/>
          <p:cNvPicPr>
            <a:picLocks noChangeAspect="1" noChangeArrowheads="1"/>
          </p:cNvPicPr>
          <p:nvPr/>
        </p:nvPicPr>
        <p:blipFill>
          <a:blip r:embed="rId7" cstate="print"/>
          <a:srcRect/>
          <a:stretch>
            <a:fillRect/>
          </a:stretch>
        </p:blipFill>
        <p:spPr bwMode="auto">
          <a:xfrm>
            <a:off x="4246563" y="3201988"/>
            <a:ext cx="1246187" cy="1012825"/>
          </a:xfrm>
          <a:prstGeom prst="rect">
            <a:avLst/>
          </a:prstGeom>
          <a:noFill/>
          <a:ln w="9525">
            <a:noFill/>
            <a:miter lim="800000"/>
            <a:headEnd/>
            <a:tailEnd/>
          </a:ln>
        </p:spPr>
      </p:pic>
      <p:sp>
        <p:nvSpPr>
          <p:cNvPr id="121" name="Rectangle 2"/>
          <p:cNvSpPr txBox="1">
            <a:spLocks noChangeArrowheads="1"/>
          </p:cNvSpPr>
          <p:nvPr/>
        </p:nvSpPr>
        <p:spPr bwMode="auto">
          <a:xfrm>
            <a:off x="0" y="0"/>
            <a:ext cx="9144000" cy="677863"/>
          </a:xfrm>
          <a:prstGeom prst="rect">
            <a:avLst/>
          </a:prstGeom>
          <a:solidFill>
            <a:srgbClr val="076138"/>
          </a:solidFill>
          <a:ln w="9525">
            <a:noFill/>
            <a:miter lim="800000"/>
            <a:headEnd/>
            <a:tailEnd/>
          </a:ln>
          <a:effectLst/>
          <a:scene3d>
            <a:camera prst="orthographicFront">
              <a:rot lat="0" lon="0" rev="0"/>
            </a:camera>
            <a:lightRig rig="contrasting" dir="t">
              <a:rot lat="0" lon="0" rev="7800000"/>
            </a:lightRig>
          </a:scene3d>
          <a:sp3d>
            <a:bevelT w="139700" h="139700"/>
          </a:sp3d>
        </p:spPr>
        <p:txBody>
          <a:bodyPr anchor="ctr"/>
          <a:lstStyle/>
          <a:p>
            <a:pPr algn="r">
              <a:defRPr/>
            </a:pPr>
            <a:r>
              <a:rPr lang="en-GB" sz="2600" b="1" kern="0" dirty="0">
                <a:solidFill>
                  <a:schemeClr val="bg1"/>
                </a:solidFill>
                <a:latin typeface="+mj-lt"/>
                <a:ea typeface="+mj-ea"/>
                <a:cs typeface="+mj-cs"/>
              </a:rPr>
              <a:t>Partnership</a:t>
            </a:r>
          </a:p>
        </p:txBody>
      </p:sp>
      <p:sp>
        <p:nvSpPr>
          <p:cNvPr id="120" name="CasellaDiTesto 119"/>
          <p:cNvSpPr txBox="1"/>
          <p:nvPr/>
        </p:nvSpPr>
        <p:spPr>
          <a:xfrm>
            <a:off x="323528" y="764704"/>
            <a:ext cx="3096344" cy="369332"/>
          </a:xfrm>
          <a:prstGeom prst="rect">
            <a:avLst/>
          </a:prstGeom>
          <a:noFill/>
        </p:spPr>
        <p:txBody>
          <a:bodyPr wrap="square">
            <a:spAutoFit/>
          </a:bodyPr>
          <a:lstStyle/>
          <a:p>
            <a:pPr>
              <a:defRPr/>
            </a:pPr>
            <a:r>
              <a:rPr lang="en-US" b="1" dirty="0" smtClean="0">
                <a:latin typeface="+mn-lt"/>
              </a:rPr>
              <a:t>Geographic distribution</a:t>
            </a:r>
            <a:endParaRPr lang="en-US" b="1" dirty="0">
              <a:latin typeface="+mn-lt"/>
            </a:endParaRPr>
          </a:p>
        </p:txBody>
      </p:sp>
      <p:sp>
        <p:nvSpPr>
          <p:cNvPr id="3074" name="Oval 2"/>
          <p:cNvSpPr>
            <a:spLocks noChangeArrowheads="1"/>
          </p:cNvSpPr>
          <p:nvPr/>
        </p:nvSpPr>
        <p:spPr bwMode="auto">
          <a:xfrm>
            <a:off x="683568" y="1772816"/>
            <a:ext cx="1944216" cy="1872208"/>
          </a:xfrm>
          <a:prstGeom prst="ellipse">
            <a:avLst/>
          </a:prstGeom>
          <a:solidFill>
            <a:srgbClr val="216543"/>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dirty="0" smtClean="0">
                <a:ln>
                  <a:noFill/>
                </a:ln>
                <a:solidFill>
                  <a:srgbClr val="FFFFFF"/>
                </a:solidFill>
                <a:effectLst/>
                <a:latin typeface="Calibri" pitchFamily="34" charset="0"/>
                <a:cs typeface="Arial" pitchFamily="34" charset="0"/>
              </a:rPr>
              <a:t>29 partners from 13 countries</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Approach </a:t>
            </a:r>
            <a:r>
              <a:rPr lang="de-DE" dirty="0" err="1" smtClean="0"/>
              <a:t>and</a:t>
            </a:r>
            <a:r>
              <a:rPr lang="de-DE" dirty="0" smtClean="0"/>
              <a:t> </a:t>
            </a:r>
            <a:r>
              <a:rPr lang="en-GB" dirty="0" smtClean="0"/>
              <a:t>objectives</a:t>
            </a:r>
            <a:r>
              <a:rPr lang="de-DE" dirty="0" smtClean="0"/>
              <a:t> </a:t>
            </a:r>
            <a:endParaRPr lang="tr-TR" dirty="0"/>
          </a:p>
        </p:txBody>
      </p:sp>
      <p:sp>
        <p:nvSpPr>
          <p:cNvPr id="7171" name="Rectangle 3"/>
          <p:cNvSpPr>
            <a:spLocks noGrp="1" noChangeArrowheads="1"/>
          </p:cNvSpPr>
          <p:nvPr>
            <p:ph idx="1"/>
          </p:nvPr>
        </p:nvSpPr>
        <p:spPr>
          <a:xfrm>
            <a:off x="457200" y="1196974"/>
            <a:ext cx="8229600" cy="4752306"/>
          </a:xfrm>
        </p:spPr>
        <p:txBody>
          <a:bodyPr/>
          <a:lstStyle/>
          <a:p>
            <a:r>
              <a:rPr lang="en-GB" dirty="0" smtClean="0"/>
              <a:t>SUSTRAIL provides the approach, structure, and technical content to improve </a:t>
            </a:r>
          </a:p>
          <a:p>
            <a:pPr lvl="1"/>
            <a:r>
              <a:rPr lang="en-GB" dirty="0" smtClean="0"/>
              <a:t>Sustainability</a:t>
            </a:r>
          </a:p>
          <a:p>
            <a:pPr lvl="1"/>
            <a:r>
              <a:rPr lang="en-GB" dirty="0" smtClean="0"/>
              <a:t>Competiveness</a:t>
            </a:r>
          </a:p>
          <a:p>
            <a:pPr lvl="1"/>
            <a:r>
              <a:rPr lang="en-GB" dirty="0" smtClean="0"/>
              <a:t>Availability</a:t>
            </a:r>
          </a:p>
          <a:p>
            <a:r>
              <a:rPr lang="en-GB" dirty="0" smtClean="0"/>
              <a:t>of European railway networks</a:t>
            </a:r>
          </a:p>
          <a:p>
            <a:r>
              <a:rPr lang="en-GB" dirty="0" smtClean="0"/>
              <a:t>in order to regain market. </a:t>
            </a:r>
          </a:p>
          <a:p>
            <a:endParaRPr lang="en-GB" dirty="0" smtClean="0"/>
          </a:p>
          <a:p>
            <a:r>
              <a:rPr lang="en-GB" dirty="0" smtClean="0"/>
              <a:t>This will be achieved by:</a:t>
            </a:r>
          </a:p>
          <a:p>
            <a:pPr lvl="1"/>
            <a:r>
              <a:rPr lang="en-GB" dirty="0" smtClean="0"/>
              <a:t>Integrated and holistic approach: innovations of vehicles + infrastructure</a:t>
            </a:r>
          </a:p>
          <a:p>
            <a:pPr lvl="1"/>
            <a:r>
              <a:rPr lang="en-GB" dirty="0" smtClean="0"/>
              <a:t>Demonstration on three real routes (UK, Spain, Bulgaria)</a:t>
            </a:r>
          </a:p>
          <a:p>
            <a:endParaRPr lang="en-GB" dirty="0" smtClean="0"/>
          </a:p>
          <a:p>
            <a:pPr lvl="2"/>
            <a:endParaRPr lang="en-GB"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5</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fade">
                                      <p:cBhvr>
                                        <p:cTn id="10" dur="2000"/>
                                        <p:tgtEl>
                                          <p:spTgt spid="717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Effect transition="in" filter="fade">
                                      <p:cBhvr>
                                        <p:cTn id="13" dur="2000"/>
                                        <p:tgtEl>
                                          <p:spTgt spid="717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171">
                                            <p:txEl>
                                              <p:pRg st="3" end="3"/>
                                            </p:txEl>
                                          </p:spTgt>
                                        </p:tgtEl>
                                        <p:attrNameLst>
                                          <p:attrName>style.visibility</p:attrName>
                                        </p:attrNameLst>
                                      </p:cBhvr>
                                      <p:to>
                                        <p:strVal val="visible"/>
                                      </p:to>
                                    </p:set>
                                    <p:animEffect transition="in" filter="fade">
                                      <p:cBhvr>
                                        <p:cTn id="16" dur="2000"/>
                                        <p:tgtEl>
                                          <p:spTgt spid="717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animEffect transition="in" filter="fade">
                                      <p:cBhvr>
                                        <p:cTn id="21" dur="2000"/>
                                        <p:tgtEl>
                                          <p:spTgt spid="7171">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171">
                                            <p:txEl>
                                              <p:pRg st="5" end="5"/>
                                            </p:txEl>
                                          </p:spTgt>
                                        </p:tgtEl>
                                        <p:attrNameLst>
                                          <p:attrName>style.visibility</p:attrName>
                                        </p:attrNameLst>
                                      </p:cBhvr>
                                      <p:to>
                                        <p:strVal val="visible"/>
                                      </p:to>
                                    </p:set>
                                    <p:animEffect transition="in" filter="fade">
                                      <p:cBhvr>
                                        <p:cTn id="26" dur="2000"/>
                                        <p:tgtEl>
                                          <p:spTgt spid="7171">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171">
                                            <p:txEl>
                                              <p:pRg st="7" end="7"/>
                                            </p:txEl>
                                          </p:spTgt>
                                        </p:tgtEl>
                                        <p:attrNameLst>
                                          <p:attrName>style.visibility</p:attrName>
                                        </p:attrNameLst>
                                      </p:cBhvr>
                                      <p:to>
                                        <p:strVal val="visible"/>
                                      </p:to>
                                    </p:set>
                                    <p:animEffect transition="in" filter="fade">
                                      <p:cBhvr>
                                        <p:cTn id="31" dur="2000"/>
                                        <p:tgtEl>
                                          <p:spTgt spid="7171">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171">
                                            <p:txEl>
                                              <p:pRg st="8" end="8"/>
                                            </p:txEl>
                                          </p:spTgt>
                                        </p:tgtEl>
                                        <p:attrNameLst>
                                          <p:attrName>style.visibility</p:attrName>
                                        </p:attrNameLst>
                                      </p:cBhvr>
                                      <p:to>
                                        <p:strVal val="visible"/>
                                      </p:to>
                                    </p:set>
                                    <p:animEffect transition="in" filter="fade">
                                      <p:cBhvr>
                                        <p:cTn id="34" dur="2000"/>
                                        <p:tgtEl>
                                          <p:spTgt spid="7171">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171">
                                            <p:txEl>
                                              <p:pRg st="9" end="9"/>
                                            </p:txEl>
                                          </p:spTgt>
                                        </p:tgtEl>
                                        <p:attrNameLst>
                                          <p:attrName>style.visibility</p:attrName>
                                        </p:attrNameLst>
                                      </p:cBhvr>
                                      <p:to>
                                        <p:strVal val="visible"/>
                                      </p:to>
                                    </p:set>
                                    <p:animEffect transition="in" filter="fade">
                                      <p:cBhvr>
                                        <p:cTn id="37" dur="2000"/>
                                        <p:tgtEl>
                                          <p:spTgt spid="71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it-IT" dirty="0" smtClean="0"/>
              <a:t>Duty </a:t>
            </a:r>
            <a:r>
              <a:rPr lang="it-IT" dirty="0" err="1" smtClean="0"/>
              <a:t>requirements</a:t>
            </a:r>
            <a:r>
              <a:rPr lang="it-IT" dirty="0" smtClean="0"/>
              <a:t> </a:t>
            </a:r>
            <a:r>
              <a:rPr lang="it-IT" dirty="0" err="1" smtClean="0"/>
              <a:t>for</a:t>
            </a:r>
            <a:r>
              <a:rPr lang="it-IT" dirty="0" smtClean="0"/>
              <a:t> SUSTRAIL </a:t>
            </a:r>
            <a:r>
              <a:rPr lang="it-IT" dirty="0" err="1" smtClean="0"/>
              <a:t>innovations</a:t>
            </a:r>
            <a:endParaRPr lang="tr-TR"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6</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graphicFrame>
        <p:nvGraphicFramePr>
          <p:cNvPr id="8" name="Tabella 7"/>
          <p:cNvGraphicFramePr>
            <a:graphicFrameLocks noGrp="1"/>
          </p:cNvGraphicFramePr>
          <p:nvPr/>
        </p:nvGraphicFramePr>
        <p:xfrm>
          <a:off x="323528" y="1700808"/>
          <a:ext cx="8532441" cy="3600400"/>
        </p:xfrm>
        <a:graphic>
          <a:graphicData uri="http://schemas.openxmlformats.org/drawingml/2006/table">
            <a:tbl>
              <a:tblPr/>
              <a:tblGrid>
                <a:gridCol w="1122690"/>
                <a:gridCol w="6436754"/>
                <a:gridCol w="972997"/>
              </a:tblGrid>
              <a:tr h="532186">
                <a:tc>
                  <a:txBody>
                    <a:bodyPr/>
                    <a:lstStyle/>
                    <a:p>
                      <a:pPr algn="l" fontAlgn="ctr"/>
                      <a:r>
                        <a:rPr lang="it-IT" sz="2000" b="1" i="0" u="none" strike="noStrike" dirty="0" smtClean="0">
                          <a:solidFill>
                            <a:schemeClr val="bg1">
                              <a:lumMod val="50000"/>
                            </a:schemeClr>
                          </a:solidFill>
                          <a:latin typeface="+mj-lt"/>
                        </a:rPr>
                        <a:t>  </a:t>
                      </a:r>
                      <a:r>
                        <a:rPr lang="it-IT" sz="2000" b="1" i="0" u="none" strike="noStrike" dirty="0" err="1" smtClean="0">
                          <a:solidFill>
                            <a:schemeClr val="bg1">
                              <a:lumMod val="50000"/>
                            </a:schemeClr>
                          </a:solidFill>
                          <a:latin typeface="+mj-lt"/>
                        </a:rPr>
                        <a:t>Priority</a:t>
                      </a:r>
                      <a:r>
                        <a:rPr lang="it-IT" sz="2000" b="1" i="0" u="none" strike="noStrike" dirty="0" smtClean="0">
                          <a:solidFill>
                            <a:schemeClr val="bg1">
                              <a:lumMod val="50000"/>
                            </a:schemeClr>
                          </a:solidFill>
                          <a:latin typeface="+mj-lt"/>
                        </a:rPr>
                        <a:t> </a:t>
                      </a:r>
                    </a:p>
                    <a:p>
                      <a:pPr algn="l" fontAlgn="ctr"/>
                      <a:r>
                        <a:rPr lang="it-IT" sz="2000" b="1" i="0" u="none" strike="noStrike" dirty="0" smtClean="0">
                          <a:solidFill>
                            <a:schemeClr val="bg1">
                              <a:lumMod val="50000"/>
                            </a:schemeClr>
                          </a:solidFill>
                          <a:latin typeface="+mj-lt"/>
                        </a:rPr>
                        <a:t>  </a:t>
                      </a:r>
                      <a:r>
                        <a:rPr lang="it-IT" sz="2000" b="1" i="0" u="none" strike="noStrike" dirty="0" err="1" smtClean="0">
                          <a:solidFill>
                            <a:schemeClr val="bg1">
                              <a:lumMod val="50000"/>
                            </a:schemeClr>
                          </a:solidFill>
                          <a:latin typeface="+mj-lt"/>
                        </a:rPr>
                        <a:t>Level</a:t>
                      </a:r>
                      <a:endParaRPr lang="it-IT" sz="2000" b="1" i="0" u="none" strike="noStrike" dirty="0">
                        <a:solidFill>
                          <a:schemeClr val="bg1">
                            <a:lumMod val="50000"/>
                          </a:schemeClr>
                        </a:solidFill>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dirty="0" smtClean="0">
                          <a:solidFill>
                            <a:schemeClr val="bg1">
                              <a:lumMod val="50000"/>
                            </a:schemeClr>
                          </a:solidFill>
                          <a:latin typeface="+mj-lt"/>
                        </a:rPr>
                        <a:t>  Duty </a:t>
                      </a:r>
                      <a:r>
                        <a:rPr lang="it-IT" sz="2000" b="1" i="0" u="none" strike="noStrike" dirty="0" err="1">
                          <a:solidFill>
                            <a:schemeClr val="bg1">
                              <a:lumMod val="50000"/>
                            </a:schemeClr>
                          </a:solidFill>
                          <a:latin typeface="+mj-lt"/>
                        </a:rPr>
                        <a:t>Requirements</a:t>
                      </a:r>
                      <a:r>
                        <a:rPr lang="it-IT" sz="2000" b="1" i="0" u="none" strike="noStrike" dirty="0">
                          <a:solidFill>
                            <a:schemeClr val="bg1">
                              <a:lumMod val="50000"/>
                            </a:schemeClr>
                          </a:solidFill>
                          <a:latin typeface="+mj-lt"/>
                        </a:rPr>
                        <a:t> </a:t>
                      </a:r>
                      <a:r>
                        <a:rPr lang="it-IT" sz="2000" b="1" i="0" u="none" strike="noStrike" dirty="0" err="1">
                          <a:solidFill>
                            <a:schemeClr val="bg1">
                              <a:lumMod val="50000"/>
                            </a:schemeClr>
                          </a:solidFill>
                          <a:latin typeface="+mj-lt"/>
                        </a:rPr>
                        <a:t>for</a:t>
                      </a:r>
                      <a:r>
                        <a:rPr lang="it-IT" sz="2000" b="1" i="0" u="none" strike="noStrike" dirty="0">
                          <a:solidFill>
                            <a:schemeClr val="bg1">
                              <a:lumMod val="50000"/>
                            </a:schemeClr>
                          </a:solidFill>
                          <a:latin typeface="+mj-lt"/>
                        </a:rPr>
                        <a:t> </a:t>
                      </a:r>
                      <a:r>
                        <a:rPr lang="it-IT" sz="2000" b="1" i="0" u="none" strike="noStrike" dirty="0" err="1">
                          <a:solidFill>
                            <a:schemeClr val="bg1">
                              <a:lumMod val="50000"/>
                            </a:schemeClr>
                          </a:solidFill>
                          <a:latin typeface="+mj-lt"/>
                        </a:rPr>
                        <a:t>Improvement</a:t>
                      </a:r>
                      <a:endParaRPr lang="it-IT" sz="2000" b="1" i="0" u="none" strike="noStrike" dirty="0">
                        <a:solidFill>
                          <a:schemeClr val="bg1">
                            <a:lumMod val="50000"/>
                          </a:schemeClr>
                        </a:solidFill>
                        <a:latin typeface="+mj-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dirty="0" smtClean="0">
                          <a:solidFill>
                            <a:schemeClr val="bg1">
                              <a:lumMod val="50000"/>
                            </a:schemeClr>
                          </a:solidFill>
                          <a:latin typeface="+mj-lt"/>
                        </a:rPr>
                        <a:t>  System</a:t>
                      </a:r>
                      <a:endParaRPr lang="it-IT" sz="2000" b="1" i="0" u="none" strike="noStrike" dirty="0">
                        <a:solidFill>
                          <a:schemeClr val="bg1">
                            <a:lumMod val="50000"/>
                          </a:schemeClr>
                        </a:solidFill>
                        <a:latin typeface="+mj-lt"/>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9951">
                <a:tc rowSpan="4">
                  <a:txBody>
                    <a:bodyPr/>
                    <a:lstStyle/>
                    <a:p>
                      <a:pPr algn="l" fontAlgn="ctr"/>
                      <a:r>
                        <a:rPr lang="it-IT" sz="2000" b="1" i="0" u="none" strike="noStrike" dirty="0" smtClean="0">
                          <a:solidFill>
                            <a:schemeClr val="bg1">
                              <a:lumMod val="50000"/>
                            </a:schemeClr>
                          </a:solidFill>
                          <a:latin typeface="+mj-lt"/>
                        </a:rPr>
                        <a:t>  High</a:t>
                      </a:r>
                      <a:endParaRPr lang="it-IT" sz="2000" b="1" i="0" u="none" strike="noStrike" dirty="0">
                        <a:solidFill>
                          <a:schemeClr val="bg1">
                            <a:lumMod val="50000"/>
                          </a:schemeClr>
                        </a:solidFill>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000" b="1" i="0" u="none" strike="noStrike" dirty="0" smtClean="0">
                          <a:solidFill>
                            <a:schemeClr val="bg1">
                              <a:lumMod val="50000"/>
                            </a:schemeClr>
                          </a:solidFill>
                          <a:latin typeface="+mj-lt"/>
                        </a:rPr>
                        <a:t>  Modest </a:t>
                      </a:r>
                      <a:r>
                        <a:rPr lang="en-US" sz="2000" b="1" i="0" u="none" strike="noStrike" dirty="0">
                          <a:solidFill>
                            <a:schemeClr val="bg1">
                              <a:lumMod val="50000"/>
                            </a:schemeClr>
                          </a:solidFill>
                          <a:latin typeface="+mj-lt"/>
                        </a:rPr>
                        <a:t>increase in freight speed (e.g. 120-140 </a:t>
                      </a:r>
                      <a:r>
                        <a:rPr lang="en-US" sz="2000" b="1" i="0" u="none" strike="noStrike" dirty="0" err="1">
                          <a:solidFill>
                            <a:schemeClr val="bg1">
                              <a:lumMod val="50000"/>
                            </a:schemeClr>
                          </a:solidFill>
                          <a:latin typeface="+mj-lt"/>
                        </a:rPr>
                        <a:t>kph</a:t>
                      </a:r>
                      <a:r>
                        <a:rPr lang="en-US" sz="2000" b="1" i="0" u="none" strike="noStrike" dirty="0">
                          <a:solidFill>
                            <a:schemeClr val="bg1">
                              <a:lumMod val="50000"/>
                            </a:schemeClr>
                          </a:solidFill>
                          <a:latin typeface="+mj-lt"/>
                        </a:rPr>
                        <a:t> </a:t>
                      </a:r>
                      <a:r>
                        <a:rPr lang="en-US" sz="2000" b="1" i="0" u="none" strike="noStrike" dirty="0" smtClean="0">
                          <a:solidFill>
                            <a:schemeClr val="bg1">
                              <a:lumMod val="50000"/>
                            </a:schemeClr>
                          </a:solidFill>
                          <a:latin typeface="+mj-lt"/>
                        </a:rPr>
                        <a:t>     </a:t>
                      </a:r>
                    </a:p>
                    <a:p>
                      <a:pPr algn="l" fontAlgn="ctr"/>
                      <a:r>
                        <a:rPr lang="en-US" sz="2000" b="1" i="0" u="none" strike="noStrike" dirty="0" smtClean="0">
                          <a:solidFill>
                            <a:schemeClr val="bg1">
                              <a:lumMod val="50000"/>
                            </a:schemeClr>
                          </a:solidFill>
                          <a:latin typeface="+mj-lt"/>
                        </a:rPr>
                        <a:t>  UK</a:t>
                      </a:r>
                      <a:r>
                        <a:rPr lang="en-US" sz="2000" b="1" i="0" u="none" strike="noStrike" dirty="0">
                          <a:solidFill>
                            <a:schemeClr val="bg1">
                              <a:lumMod val="50000"/>
                            </a:schemeClr>
                          </a:solidFill>
                          <a:latin typeface="+mj-lt"/>
                        </a:rPr>
                        <a:t>; 100-120 </a:t>
                      </a:r>
                      <a:r>
                        <a:rPr lang="en-US" sz="2000" b="1" i="0" u="none" strike="noStrike" dirty="0" err="1">
                          <a:solidFill>
                            <a:schemeClr val="bg1">
                              <a:lumMod val="50000"/>
                            </a:schemeClr>
                          </a:solidFill>
                          <a:latin typeface="+mj-lt"/>
                        </a:rPr>
                        <a:t>kph</a:t>
                      </a:r>
                      <a:r>
                        <a:rPr lang="en-US" sz="2000" b="1" i="0" u="none" strike="noStrike" dirty="0">
                          <a:solidFill>
                            <a:schemeClr val="bg1">
                              <a:lumMod val="50000"/>
                            </a:schemeClr>
                          </a:solidFill>
                          <a:latin typeface="+mj-lt"/>
                        </a:rPr>
                        <a:t> ES, BG)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dirty="0" smtClean="0">
                          <a:solidFill>
                            <a:schemeClr val="bg1">
                              <a:lumMod val="50000"/>
                            </a:schemeClr>
                          </a:solidFill>
                          <a:latin typeface="+mj-lt"/>
                        </a:rPr>
                        <a:t>  </a:t>
                      </a:r>
                      <a:r>
                        <a:rPr lang="it-IT" sz="2000" b="1" i="0" u="none" strike="noStrike" dirty="0" err="1" smtClean="0">
                          <a:solidFill>
                            <a:schemeClr val="bg1">
                              <a:lumMod val="50000"/>
                            </a:schemeClr>
                          </a:solidFill>
                          <a:latin typeface="+mj-lt"/>
                        </a:rPr>
                        <a:t>whole</a:t>
                      </a:r>
                      <a:endParaRPr lang="it-IT" sz="2000" b="1" i="0" u="none" strike="noStrike" dirty="0">
                        <a:solidFill>
                          <a:schemeClr val="bg1">
                            <a:lumMod val="50000"/>
                          </a:schemeClr>
                        </a:solidFill>
                        <a:latin typeface="+mj-lt"/>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2186">
                <a:tc vMerge="1">
                  <a:txBody>
                    <a:bodyPr/>
                    <a:lstStyle/>
                    <a:p>
                      <a:endParaRPr lang="it-IT"/>
                    </a:p>
                  </a:txBody>
                  <a:tcPr/>
                </a:tc>
                <a:tc>
                  <a:txBody>
                    <a:bodyPr/>
                    <a:lstStyle/>
                    <a:p>
                      <a:pPr algn="l" fontAlgn="ctr"/>
                      <a:r>
                        <a:rPr lang="fr-FR" sz="2000" b="1" i="0" u="none" strike="noStrike" dirty="0" smtClean="0">
                          <a:solidFill>
                            <a:schemeClr val="bg1">
                              <a:lumMod val="50000"/>
                            </a:schemeClr>
                          </a:solidFill>
                          <a:latin typeface="+mj-lt"/>
                        </a:rPr>
                        <a:t>  Optimise </a:t>
                      </a:r>
                      <a:r>
                        <a:rPr lang="fr-FR" sz="2000" b="1" i="0" u="none" strike="noStrike" dirty="0" err="1">
                          <a:solidFill>
                            <a:schemeClr val="bg1">
                              <a:lumMod val="50000"/>
                            </a:schemeClr>
                          </a:solidFill>
                          <a:latin typeface="+mj-lt"/>
                        </a:rPr>
                        <a:t>axle</a:t>
                      </a:r>
                      <a:r>
                        <a:rPr lang="fr-FR" sz="2000" b="1" i="0" u="none" strike="noStrike" dirty="0">
                          <a:solidFill>
                            <a:schemeClr val="bg1">
                              <a:lumMod val="50000"/>
                            </a:schemeClr>
                          </a:solidFill>
                          <a:latin typeface="+mj-lt"/>
                        </a:rPr>
                        <a:t> </a:t>
                      </a:r>
                      <a:r>
                        <a:rPr lang="fr-FR" sz="2000" b="1" i="0" u="none" strike="noStrike" dirty="0" err="1">
                          <a:solidFill>
                            <a:schemeClr val="bg1">
                              <a:lumMod val="50000"/>
                            </a:schemeClr>
                          </a:solidFill>
                          <a:latin typeface="+mj-lt"/>
                        </a:rPr>
                        <a:t>load</a:t>
                      </a:r>
                      <a:r>
                        <a:rPr lang="fr-FR" sz="2000" b="1" i="0" u="none" strike="noStrike" dirty="0">
                          <a:solidFill>
                            <a:schemeClr val="bg1">
                              <a:lumMod val="50000"/>
                            </a:schemeClr>
                          </a:solidFill>
                          <a:latin typeface="+mj-lt"/>
                        </a:rPr>
                        <a:t> </a:t>
                      </a:r>
                      <a:r>
                        <a:rPr lang="fr-FR" sz="2000" b="1" i="0" u="none" strike="noStrike" dirty="0" err="1">
                          <a:solidFill>
                            <a:schemeClr val="bg1">
                              <a:lumMod val="50000"/>
                            </a:schemeClr>
                          </a:solidFill>
                          <a:latin typeface="+mj-lt"/>
                        </a:rPr>
                        <a:t>limits</a:t>
                      </a:r>
                      <a:r>
                        <a:rPr lang="fr-FR" sz="2000" b="1" i="0" u="none" strike="noStrike" dirty="0">
                          <a:solidFill>
                            <a:schemeClr val="bg1">
                              <a:lumMod val="50000"/>
                            </a:schemeClr>
                          </a:solidFill>
                          <a:latin typeface="+mj-lt"/>
                        </a:rPr>
                        <a:t> (22.5 t/25 t / 17-20 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dirty="0" smtClean="0">
                          <a:solidFill>
                            <a:schemeClr val="bg1">
                              <a:lumMod val="50000"/>
                            </a:schemeClr>
                          </a:solidFill>
                          <a:latin typeface="+mj-lt"/>
                        </a:rPr>
                        <a:t>  </a:t>
                      </a:r>
                      <a:r>
                        <a:rPr lang="it-IT" sz="2000" b="1" i="0" u="none" strike="noStrike" dirty="0" err="1" smtClean="0">
                          <a:solidFill>
                            <a:schemeClr val="bg1">
                              <a:lumMod val="50000"/>
                            </a:schemeClr>
                          </a:solidFill>
                          <a:latin typeface="+mj-lt"/>
                        </a:rPr>
                        <a:t>whole</a:t>
                      </a:r>
                      <a:endParaRPr lang="it-IT" sz="2000" b="1" i="0" u="none" strike="noStrike" dirty="0">
                        <a:solidFill>
                          <a:schemeClr val="bg1">
                            <a:lumMod val="50000"/>
                          </a:schemeClr>
                        </a:solidFill>
                        <a:latin typeface="+mj-lt"/>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8279">
                <a:tc vMerge="1">
                  <a:txBody>
                    <a:bodyPr/>
                    <a:lstStyle/>
                    <a:p>
                      <a:endParaRPr lang="it-IT"/>
                    </a:p>
                  </a:txBody>
                  <a:tcPr/>
                </a:tc>
                <a:tc>
                  <a:txBody>
                    <a:bodyPr/>
                    <a:lstStyle/>
                    <a:p>
                      <a:pPr algn="l" fontAlgn="ctr"/>
                      <a:r>
                        <a:rPr lang="en-US" sz="2000" b="1" i="0" u="none" strike="noStrike" dirty="0" smtClean="0">
                          <a:solidFill>
                            <a:schemeClr val="bg1">
                              <a:lumMod val="50000"/>
                            </a:schemeClr>
                          </a:solidFill>
                          <a:latin typeface="+mj-lt"/>
                        </a:rPr>
                        <a:t>  (</a:t>
                      </a:r>
                      <a:r>
                        <a:rPr lang="en-US" sz="2000" b="1" i="0" u="none" strike="noStrike" dirty="0">
                          <a:solidFill>
                            <a:schemeClr val="bg1">
                              <a:lumMod val="50000"/>
                            </a:schemeClr>
                          </a:solidFill>
                          <a:latin typeface="+mj-lt"/>
                        </a:rPr>
                        <a:t>20%) reduction in energy used by rail vehicles - </a:t>
                      </a:r>
                      <a:r>
                        <a:rPr lang="en-US" sz="2000" b="1" i="0" u="none" strike="noStrike" dirty="0" smtClean="0">
                          <a:solidFill>
                            <a:schemeClr val="bg1">
                              <a:lumMod val="50000"/>
                            </a:schemeClr>
                          </a:solidFill>
                          <a:latin typeface="+mj-lt"/>
                        </a:rPr>
                        <a:t> </a:t>
                      </a:r>
                    </a:p>
                    <a:p>
                      <a:pPr algn="l" fontAlgn="ctr"/>
                      <a:r>
                        <a:rPr lang="en-US" sz="2000" b="1" i="0" u="none" strike="noStrike" dirty="0" smtClean="0">
                          <a:solidFill>
                            <a:schemeClr val="bg1">
                              <a:lumMod val="50000"/>
                            </a:schemeClr>
                          </a:solidFill>
                          <a:latin typeface="+mj-lt"/>
                        </a:rPr>
                        <a:t>  Vehicle </a:t>
                      </a:r>
                      <a:r>
                        <a:rPr lang="en-US" sz="2000" b="1" i="0" u="none" strike="noStrike" dirty="0">
                          <a:solidFill>
                            <a:schemeClr val="bg1">
                              <a:lumMod val="50000"/>
                            </a:schemeClr>
                          </a:solidFill>
                          <a:latin typeface="+mj-lt"/>
                        </a:rPr>
                        <a:t>Green Label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dirty="0" smtClean="0">
                          <a:solidFill>
                            <a:schemeClr val="bg1">
                              <a:lumMod val="50000"/>
                            </a:schemeClr>
                          </a:solidFill>
                          <a:latin typeface="+mj-lt"/>
                        </a:rPr>
                        <a:t>  </a:t>
                      </a:r>
                      <a:r>
                        <a:rPr lang="it-IT" sz="2000" b="1" i="0" u="none" strike="noStrike" dirty="0" err="1" smtClean="0">
                          <a:solidFill>
                            <a:schemeClr val="bg1">
                              <a:lumMod val="50000"/>
                            </a:schemeClr>
                          </a:solidFill>
                          <a:latin typeface="+mj-lt"/>
                        </a:rPr>
                        <a:t>vehicle</a:t>
                      </a:r>
                      <a:endParaRPr lang="it-IT" sz="2000" b="1" i="0" u="none" strike="noStrike" dirty="0">
                        <a:solidFill>
                          <a:schemeClr val="bg1">
                            <a:lumMod val="50000"/>
                          </a:schemeClr>
                        </a:solidFill>
                        <a:latin typeface="+mj-lt"/>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0859">
                <a:tc vMerge="1">
                  <a:txBody>
                    <a:bodyPr/>
                    <a:lstStyle/>
                    <a:p>
                      <a:endParaRPr lang="it-IT"/>
                    </a:p>
                  </a:txBody>
                  <a:tcPr/>
                </a:tc>
                <a:tc>
                  <a:txBody>
                    <a:bodyPr/>
                    <a:lstStyle/>
                    <a:p>
                      <a:pPr algn="l" fontAlgn="ctr"/>
                      <a:r>
                        <a:rPr lang="en-US" sz="2000" b="1" i="0" u="none" strike="noStrike" dirty="0" smtClean="0">
                          <a:solidFill>
                            <a:schemeClr val="bg1">
                              <a:lumMod val="50000"/>
                            </a:schemeClr>
                          </a:solidFill>
                          <a:latin typeface="+mj-lt"/>
                        </a:rPr>
                        <a:t>  Improve </a:t>
                      </a:r>
                      <a:r>
                        <a:rPr lang="en-US" sz="2000" b="1" i="0" u="none" strike="noStrike" dirty="0">
                          <a:solidFill>
                            <a:schemeClr val="bg1">
                              <a:lumMod val="50000"/>
                            </a:schemeClr>
                          </a:solidFill>
                          <a:latin typeface="+mj-lt"/>
                        </a:rPr>
                        <a:t>bogie design to reduce lateral forces (by 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2000" b="1" i="0" u="none" strike="noStrike" dirty="0" smtClean="0">
                          <a:solidFill>
                            <a:schemeClr val="bg1">
                              <a:lumMod val="50000"/>
                            </a:schemeClr>
                          </a:solidFill>
                          <a:latin typeface="+mj-lt"/>
                        </a:rPr>
                        <a:t>  </a:t>
                      </a:r>
                      <a:r>
                        <a:rPr lang="it-IT" sz="2000" b="1" i="0" u="none" strike="noStrike" dirty="0" err="1" smtClean="0">
                          <a:solidFill>
                            <a:schemeClr val="bg1">
                              <a:lumMod val="50000"/>
                            </a:schemeClr>
                          </a:solidFill>
                          <a:latin typeface="+mj-lt"/>
                        </a:rPr>
                        <a:t>vehicle</a:t>
                      </a:r>
                      <a:endParaRPr lang="it-IT" sz="2000" b="1" i="0" u="none" strike="noStrike" dirty="0">
                        <a:solidFill>
                          <a:schemeClr val="bg1">
                            <a:lumMod val="50000"/>
                          </a:schemeClr>
                        </a:solidFill>
                        <a:latin typeface="+mj-lt"/>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Key </a:t>
            </a:r>
            <a:r>
              <a:rPr lang="de-DE" dirty="0" err="1" smtClean="0"/>
              <a:t>vehicle</a:t>
            </a:r>
            <a:r>
              <a:rPr lang="de-DE" dirty="0" smtClean="0"/>
              <a:t> </a:t>
            </a:r>
            <a:r>
              <a:rPr lang="de-DE" dirty="0" err="1" smtClean="0"/>
              <a:t>innovations</a:t>
            </a:r>
            <a:endParaRPr lang="tr-TR" dirty="0"/>
          </a:p>
        </p:txBody>
      </p:sp>
      <p:sp>
        <p:nvSpPr>
          <p:cNvPr id="7171" name="Rectangle 3"/>
          <p:cNvSpPr>
            <a:spLocks noGrp="1" noChangeArrowheads="1"/>
          </p:cNvSpPr>
          <p:nvPr>
            <p:ph idx="1"/>
          </p:nvPr>
        </p:nvSpPr>
        <p:spPr>
          <a:xfrm>
            <a:off x="457200" y="1052736"/>
            <a:ext cx="8229600" cy="4752527"/>
          </a:xfrm>
        </p:spPr>
        <p:txBody>
          <a:bodyPr/>
          <a:lstStyle/>
          <a:p>
            <a:r>
              <a:rPr lang="en-GB" dirty="0" smtClean="0"/>
              <a:t>39 vehicle innovations have been selected and will be developed, covering the principle components of the vehicle, namely:</a:t>
            </a:r>
          </a:p>
          <a:p>
            <a:pPr lvl="1"/>
            <a:r>
              <a:rPr lang="en-GB" dirty="0" smtClean="0"/>
              <a:t>Suspension and running gear: optimised bogie design to reduce damage to track and vehicle.</a:t>
            </a:r>
          </a:p>
          <a:p>
            <a:pPr lvl="1"/>
            <a:r>
              <a:rPr lang="en-GB" dirty="0" smtClean="0"/>
              <a:t>Traction and breaking: for high speed train operations</a:t>
            </a:r>
          </a:p>
          <a:p>
            <a:pPr lvl="1"/>
            <a:r>
              <a:rPr lang="en-GB" dirty="0" smtClean="0"/>
              <a:t>Body and bogie structures: novel designs and materials (focus on novel steels applications) to provide lightweight vehicles with improved aerodynamics, flexible payload handling and low maintenance requirements. </a:t>
            </a:r>
          </a:p>
          <a:p>
            <a:pPr lvl="1"/>
            <a:r>
              <a:rPr lang="en-GB" dirty="0" smtClean="0"/>
              <a:t>Condition monitoring focused on axle monitoring and energy harvesting for to detect cracks in their early stage and prevent crack propagation.</a:t>
            </a:r>
          </a:p>
          <a:p>
            <a:pPr lvl="1"/>
            <a:endParaRPr lang="en-GB" dirty="0" smtClean="0"/>
          </a:p>
          <a:p>
            <a:endParaRPr lang="en-GB" dirty="0" smtClean="0"/>
          </a:p>
          <a:p>
            <a:pPr lvl="2"/>
            <a:endParaRPr lang="en-GB"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7</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Key </a:t>
            </a:r>
            <a:r>
              <a:rPr lang="de-DE" dirty="0" err="1" smtClean="0"/>
              <a:t>vehicle</a:t>
            </a:r>
            <a:r>
              <a:rPr lang="de-DE" dirty="0" smtClean="0"/>
              <a:t> </a:t>
            </a:r>
            <a:r>
              <a:rPr lang="de-DE" dirty="0" err="1" smtClean="0"/>
              <a:t>innovations</a:t>
            </a:r>
            <a:endParaRPr lang="tr-TR" dirty="0"/>
          </a:p>
        </p:txBody>
      </p:sp>
      <p:sp>
        <p:nvSpPr>
          <p:cNvPr id="7171" name="Rectangle 3"/>
          <p:cNvSpPr>
            <a:spLocks noGrp="1" noChangeArrowheads="1"/>
          </p:cNvSpPr>
          <p:nvPr>
            <p:ph idx="1"/>
          </p:nvPr>
        </p:nvSpPr>
        <p:spPr>
          <a:xfrm>
            <a:off x="457200" y="1052736"/>
            <a:ext cx="8229600" cy="4752527"/>
          </a:xfrm>
        </p:spPr>
        <p:txBody>
          <a:bodyPr/>
          <a:lstStyle/>
          <a:p>
            <a:r>
              <a:rPr lang="en-GB" dirty="0" smtClean="0"/>
              <a:t>The Y25 freight bogie</a:t>
            </a:r>
            <a:endParaRPr lang="en-GB" dirty="0" smtClean="0"/>
          </a:p>
          <a:p>
            <a:pPr lvl="1">
              <a:buNone/>
            </a:pPr>
            <a:endParaRPr lang="en-GB" dirty="0" smtClean="0"/>
          </a:p>
          <a:p>
            <a:endParaRPr lang="en-GB" dirty="0" smtClean="0"/>
          </a:p>
          <a:p>
            <a:pPr lvl="2"/>
            <a:endParaRPr lang="en-GB"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8</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pic>
        <p:nvPicPr>
          <p:cNvPr id="8" name="Immagine 7" descr="running gear.PNG"/>
          <p:cNvPicPr>
            <a:picLocks noChangeAspect="1"/>
          </p:cNvPicPr>
          <p:nvPr/>
        </p:nvPicPr>
        <p:blipFill>
          <a:blip r:embed="rId4" cstate="print"/>
          <a:stretch>
            <a:fillRect/>
          </a:stretch>
        </p:blipFill>
        <p:spPr>
          <a:xfrm>
            <a:off x="755576" y="1772816"/>
            <a:ext cx="7457860" cy="382734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Başlık"/>
          <p:cNvSpPr>
            <a:spLocks noGrp="1"/>
          </p:cNvSpPr>
          <p:nvPr>
            <p:ph type="title"/>
          </p:nvPr>
        </p:nvSpPr>
        <p:spPr>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r>
              <a:rPr lang="de-DE" dirty="0" smtClean="0"/>
              <a:t>Key </a:t>
            </a:r>
            <a:r>
              <a:rPr lang="de-DE" dirty="0" err="1" smtClean="0"/>
              <a:t>track</a:t>
            </a:r>
            <a:r>
              <a:rPr lang="de-DE" dirty="0" smtClean="0"/>
              <a:t> </a:t>
            </a:r>
            <a:r>
              <a:rPr lang="de-DE" dirty="0" err="1" smtClean="0"/>
              <a:t>innovations</a:t>
            </a:r>
            <a:endParaRPr lang="tr-TR" dirty="0"/>
          </a:p>
        </p:txBody>
      </p:sp>
      <p:sp>
        <p:nvSpPr>
          <p:cNvPr id="7171" name="Rectangle 3"/>
          <p:cNvSpPr>
            <a:spLocks noGrp="1" noChangeArrowheads="1"/>
          </p:cNvSpPr>
          <p:nvPr>
            <p:ph idx="1"/>
          </p:nvPr>
        </p:nvSpPr>
        <p:spPr>
          <a:xfrm>
            <a:off x="457200" y="1196752"/>
            <a:ext cx="8229600" cy="4608511"/>
          </a:xfrm>
        </p:spPr>
        <p:txBody>
          <a:bodyPr/>
          <a:lstStyle/>
          <a:p>
            <a:r>
              <a:rPr lang="en-GB" dirty="0" smtClean="0"/>
              <a:t>Aims</a:t>
            </a:r>
          </a:p>
          <a:p>
            <a:pPr lvl="1"/>
            <a:r>
              <a:rPr lang="en-GB" dirty="0" smtClean="0"/>
              <a:t>to reduce deterioration of track and wheels through increasing the resistance of the track to the loads imposed on it by vehicles,</a:t>
            </a:r>
          </a:p>
          <a:p>
            <a:pPr lvl="1"/>
            <a:r>
              <a:rPr lang="en-GB" dirty="0" smtClean="0"/>
              <a:t>to optimize maintenance activities</a:t>
            </a:r>
          </a:p>
          <a:p>
            <a:pPr lvl="1"/>
            <a:r>
              <a:rPr lang="en-GB" dirty="0" smtClean="0"/>
              <a:t>to increase performance over the life-cycle of the railway</a:t>
            </a:r>
          </a:p>
          <a:p>
            <a:pPr lvl="2">
              <a:buNone/>
            </a:pPr>
            <a:endParaRPr lang="en-GB" dirty="0" smtClean="0"/>
          </a:p>
          <a:p>
            <a:pPr lvl="0"/>
            <a:r>
              <a:rPr lang="en-GB" dirty="0" smtClean="0"/>
              <a:t>Research activities </a:t>
            </a:r>
            <a:r>
              <a:rPr lang="en-GB" dirty="0" smtClean="0"/>
              <a:t>draw on results achieved by </a:t>
            </a:r>
            <a:r>
              <a:rPr lang="en-GB" dirty="0" smtClean="0"/>
              <a:t>EC projects </a:t>
            </a:r>
            <a:r>
              <a:rPr lang="en-GB" dirty="0" err="1" smtClean="0"/>
              <a:t>Innotrack</a:t>
            </a:r>
            <a:r>
              <a:rPr lang="en-GB" dirty="0" smtClean="0"/>
              <a:t> and Sustainable Bridges</a:t>
            </a:r>
          </a:p>
          <a:p>
            <a:pPr lvl="0"/>
            <a:endParaRPr lang="en-GB" dirty="0" smtClean="0"/>
          </a:p>
          <a:p>
            <a:pPr lvl="0"/>
            <a:r>
              <a:rPr lang="en-GB" dirty="0" smtClean="0"/>
              <a:t>Process of selecting innovations terminates in October 2013</a:t>
            </a:r>
          </a:p>
          <a:p>
            <a:endParaRPr lang="en-GB" dirty="0" smtClean="0"/>
          </a:p>
          <a:p>
            <a:endParaRPr lang="en-GB" dirty="0" smtClean="0"/>
          </a:p>
          <a:p>
            <a:pPr lvl="2"/>
            <a:endParaRPr lang="en-GB" dirty="0"/>
          </a:p>
        </p:txBody>
      </p:sp>
      <p:sp>
        <p:nvSpPr>
          <p:cNvPr id="7" name="3 Veri Yer Tutucusu"/>
          <p:cNvSpPr>
            <a:spLocks noGrp="1"/>
          </p:cNvSpPr>
          <p:nvPr>
            <p:ph type="dt" sz="half" idx="10"/>
          </p:nvPr>
        </p:nvSpPr>
        <p:spPr/>
        <p:txBody>
          <a:bodyPr/>
          <a:lstStyle/>
          <a:p>
            <a:r>
              <a:rPr lang="en-US" dirty="0" err="1"/>
              <a:t>Référence</a:t>
            </a:r>
            <a:r>
              <a:rPr lang="en-US" dirty="0"/>
              <a:t> / date</a:t>
            </a:r>
          </a:p>
        </p:txBody>
      </p:sp>
      <p:sp>
        <p:nvSpPr>
          <p:cNvPr id="9" name="5 Slayt Numarası Yer Tutucusu"/>
          <p:cNvSpPr>
            <a:spLocks noGrp="1"/>
          </p:cNvSpPr>
          <p:nvPr>
            <p:ph type="sldNum" sz="quarter" idx="12"/>
          </p:nvPr>
        </p:nvSpPr>
        <p:spPr/>
        <p:txBody>
          <a:bodyPr/>
          <a:lstStyle/>
          <a:p>
            <a:fld id="{434A4FF4-48A3-4C33-A430-36578BA5F056}" type="slidenum">
              <a:rPr lang="fr-FR"/>
              <a:pPr/>
              <a:t>9</a:t>
            </a:fld>
            <a:endParaRPr lang="fr-FR"/>
          </a:p>
        </p:txBody>
      </p:sp>
      <p:pic>
        <p:nvPicPr>
          <p:cNvPr id="2050" name="Picture 2" descr="X:\BIBLIO\_CLAS_\Loghi\bitmap\testoEpale\jpg\300dpi\marchio_300dpi_01.jpg"/>
          <p:cNvPicPr>
            <a:picLocks noChangeAspect="1" noChangeArrowheads="1"/>
          </p:cNvPicPr>
          <p:nvPr/>
        </p:nvPicPr>
        <p:blipFill>
          <a:blip r:embed="rId3" cstate="print"/>
          <a:srcRect/>
          <a:stretch>
            <a:fillRect/>
          </a:stretch>
        </p:blipFill>
        <p:spPr bwMode="auto">
          <a:xfrm>
            <a:off x="395536" y="5877272"/>
            <a:ext cx="1918330" cy="6802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fade">
                                      <p:cBhvr>
                                        <p:cTn id="10" dur="2000"/>
                                        <p:tgtEl>
                                          <p:spTgt spid="717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Effect transition="in" filter="fade">
                                      <p:cBhvr>
                                        <p:cTn id="13" dur="2000"/>
                                        <p:tgtEl>
                                          <p:spTgt spid="717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171">
                                            <p:txEl>
                                              <p:pRg st="3" end="3"/>
                                            </p:txEl>
                                          </p:spTgt>
                                        </p:tgtEl>
                                        <p:attrNameLst>
                                          <p:attrName>style.visibility</p:attrName>
                                        </p:attrNameLst>
                                      </p:cBhvr>
                                      <p:to>
                                        <p:strVal val="visible"/>
                                      </p:to>
                                    </p:set>
                                    <p:animEffect transition="in" filter="fade">
                                      <p:cBhvr>
                                        <p:cTn id="16" dur="2000"/>
                                        <p:tgtEl>
                                          <p:spTgt spid="717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animEffect transition="in" filter="fade">
                                      <p:cBhvr>
                                        <p:cTn id="21" dur="2000"/>
                                        <p:tgtEl>
                                          <p:spTgt spid="7171">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171">
                                            <p:txEl>
                                              <p:pRg st="7" end="7"/>
                                            </p:txEl>
                                          </p:spTgt>
                                        </p:tgtEl>
                                        <p:attrNameLst>
                                          <p:attrName>style.visibility</p:attrName>
                                        </p:attrNameLst>
                                      </p:cBhvr>
                                      <p:to>
                                        <p:strVal val="visible"/>
                                      </p:to>
                                    </p:set>
                                    <p:animEffect transition="in" filter="fade">
                                      <p:cBhvr>
                                        <p:cTn id="26" dur="2000"/>
                                        <p:tgtEl>
                                          <p:spTgt spid="7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theme/theme1.xml><?xml version="1.0" encoding="utf-8"?>
<a:theme xmlns:a="http://schemas.openxmlformats.org/drawingml/2006/main" name="THCO264_SECUR_ED_PPT_v4">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pie de SECUR-ED">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pie de SECUR-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pie de SECUR-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pie de SECUR-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pie de SECUR-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pie de SECUR-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pie de SECUR-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pie de SECUR-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pie de SECUR-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pie de SECUR-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pie de SECUR-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pie de SECUR-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pie de SECUR-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eption personnalisée">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1104</TotalTime>
  <Words>3277</Words>
  <Application>Microsoft Office PowerPoint</Application>
  <PresentationFormat>Presentazione su schermo (4:3)</PresentationFormat>
  <Paragraphs>409</Paragraphs>
  <Slides>26</Slides>
  <Notes>25</Notes>
  <HiddenSlides>0</HiddenSlides>
  <MMClips>0</MMClips>
  <ScaleCrop>false</ScaleCrop>
  <HeadingPairs>
    <vt:vector size="4" baseType="variant">
      <vt:variant>
        <vt:lpstr>Tema</vt:lpstr>
      </vt:variant>
      <vt:variant>
        <vt:i4>2</vt:i4>
      </vt:variant>
      <vt:variant>
        <vt:lpstr>Titoli diapositive</vt:lpstr>
      </vt:variant>
      <vt:variant>
        <vt:i4>26</vt:i4>
      </vt:variant>
    </vt:vector>
  </HeadingPairs>
  <TitlesOfParts>
    <vt:vector size="28" baseType="lpstr">
      <vt:lpstr>THCO264_SECUR_ED_PPT_v4</vt:lpstr>
      <vt:lpstr>Conception personnalisée</vt:lpstr>
      <vt:lpstr>Technical implementation, acceptance issues and the role of human factors in rail freight innovation</vt:lpstr>
      <vt:lpstr>  SUSTRAIL</vt:lpstr>
      <vt:lpstr>SUSTRAIL at a glance </vt:lpstr>
      <vt:lpstr>Diapositiva 4</vt:lpstr>
      <vt:lpstr>Approach and objectives </vt:lpstr>
      <vt:lpstr>Duty requirements for SUSTRAIL innovations</vt:lpstr>
      <vt:lpstr>Key vehicle innovations</vt:lpstr>
      <vt:lpstr>Key vehicle innovations</vt:lpstr>
      <vt:lpstr>Key track innovations</vt:lpstr>
      <vt:lpstr>Key track innovations</vt:lpstr>
      <vt:lpstr>Key track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Human factors implications from SUSTRAIL innovations</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user</dc:creator>
  <cp:lastModifiedBy>IOE</cp:lastModifiedBy>
  <cp:revision>149</cp:revision>
  <dcterms:created xsi:type="dcterms:W3CDTF">2011-07-21T18:15:37Z</dcterms:created>
  <dcterms:modified xsi:type="dcterms:W3CDTF">2013-09-19T13:19:21Z</dcterms:modified>
</cp:coreProperties>
</file>